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744" r:id="rId1"/>
    <p:sldMasterId id="2147483648" r:id="rId2"/>
    <p:sldMasterId id="2147483746" r:id="rId3"/>
  </p:sldMasterIdLst>
  <p:notesMasterIdLst>
    <p:notesMasterId r:id="rId45"/>
  </p:notesMasterIdLst>
  <p:sldIdLst>
    <p:sldId id="272" r:id="rId4"/>
    <p:sldId id="275" r:id="rId5"/>
    <p:sldId id="288" r:id="rId6"/>
    <p:sldId id="274" r:id="rId7"/>
    <p:sldId id="283" r:id="rId8"/>
    <p:sldId id="287" r:id="rId9"/>
    <p:sldId id="2113416996" r:id="rId10"/>
    <p:sldId id="259" r:id="rId11"/>
    <p:sldId id="260" r:id="rId12"/>
    <p:sldId id="261" r:id="rId13"/>
    <p:sldId id="293" r:id="rId14"/>
    <p:sldId id="282" r:id="rId15"/>
    <p:sldId id="294" r:id="rId16"/>
    <p:sldId id="295" r:id="rId17"/>
    <p:sldId id="297" r:id="rId18"/>
    <p:sldId id="298" r:id="rId19"/>
    <p:sldId id="296" r:id="rId20"/>
    <p:sldId id="1718" r:id="rId21"/>
    <p:sldId id="2113416994" r:id="rId22"/>
    <p:sldId id="2113416993" r:id="rId23"/>
    <p:sldId id="440" r:id="rId24"/>
    <p:sldId id="1525" r:id="rId25"/>
    <p:sldId id="2113416995" r:id="rId26"/>
    <p:sldId id="256" r:id="rId27"/>
    <p:sldId id="316" r:id="rId28"/>
    <p:sldId id="853" r:id="rId29"/>
    <p:sldId id="854" r:id="rId30"/>
    <p:sldId id="862" r:id="rId31"/>
    <p:sldId id="866" r:id="rId32"/>
    <p:sldId id="867" r:id="rId33"/>
    <p:sldId id="868" r:id="rId34"/>
    <p:sldId id="869" r:id="rId35"/>
    <p:sldId id="870" r:id="rId36"/>
    <p:sldId id="871" r:id="rId37"/>
    <p:sldId id="872" r:id="rId38"/>
    <p:sldId id="873" r:id="rId39"/>
    <p:sldId id="257" r:id="rId40"/>
    <p:sldId id="2113416997" r:id="rId41"/>
    <p:sldId id="2113416998" r:id="rId42"/>
    <p:sldId id="263" r:id="rId43"/>
    <p:sldId id="286" r:id="rId44"/>
  </p:sldIdLst>
  <p:sldSz cx="12192000" cy="6858000"/>
  <p:notesSz cx="6858000" cy="9144000"/>
  <p:embeddedFontLst>
    <p:embeddedFont>
      <p:font typeface="Arial Narrow" panose="020B0606020202030204" pitchFamily="34" charset="0"/>
      <p:regular r:id="rId46"/>
      <p:bold r:id="rId47"/>
      <p:italic r:id="rId48"/>
      <p:boldItalic r:id="rId49"/>
    </p:embeddedFont>
    <p:embeddedFont>
      <p:font typeface="Century Gothic" panose="020B0502020202020204" pitchFamily="34" charset="0"/>
      <p:regular r:id="rId50"/>
      <p:bold r:id="rId51"/>
      <p:italic r:id="rId52"/>
      <p:boldItalic r:id="rId53"/>
    </p:embeddedFont>
    <p:embeddedFont>
      <p:font typeface="Corbel" panose="020B0503020204020204" pitchFamily="34" charset="0"/>
      <p:regular r:id="rId54"/>
      <p:bold r:id="rId55"/>
      <p:italic r:id="rId56"/>
      <p:boldItalic r:id="rId57"/>
    </p:embeddedFont>
    <p:embeddedFont>
      <p:font typeface="Open Sans" panose="020B0606030504020204" pitchFamily="34" charset="0"/>
      <p:regular r:id="rId58"/>
      <p:bold r:id="rId59"/>
      <p:italic r:id="rId60"/>
      <p:boldItalic r:id="rId6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A6A"/>
    <a:srgbClr val="FFFFFF"/>
    <a:srgbClr val="FD8500"/>
    <a:srgbClr val="0086D6"/>
    <a:srgbClr val="2F2D4B"/>
    <a:srgbClr val="C4E7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E13A49-337B-4DE7-A4EE-56294B713D48}" v="107" dt="2025-06-03T07:42:13.5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3"/>
    <p:restoredTop sz="85890" autoAdjust="0"/>
  </p:normalViewPr>
  <p:slideViewPr>
    <p:cSldViewPr snapToGrid="0" snapToObjects="1">
      <p:cViewPr varScale="1">
        <p:scale>
          <a:sx n="64" d="100"/>
          <a:sy n="64" d="100"/>
        </p:scale>
        <p:origin x="777"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microsoft.com/office/2016/11/relationships/changesInfo" Target="changesInfos/changesInfo1.xml"/><Relationship Id="rId5" Type="http://schemas.openxmlformats.org/officeDocument/2006/relationships/slide" Target="slides/slide2.xml"/><Relationship Id="rId61" Type="http://schemas.openxmlformats.org/officeDocument/2006/relationships/font" Target="fonts/font16.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1.fntdata"/><Relationship Id="rId59" Type="http://schemas.openxmlformats.org/officeDocument/2006/relationships/font" Target="fonts/font14.fntdata"/><Relationship Id="rId67"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9.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az, Allison" userId="9ee4e2fc-7e3b-4e7f-aa65-c9ab05e828c8" providerId="ADAL" clId="{3BE13A49-337B-4DE7-A4EE-56294B713D48}"/>
    <pc:docChg chg="undo redo custSel addSld delSld modSld addMainMaster modMainMaster">
      <pc:chgData name="Boaz, Allison" userId="9ee4e2fc-7e3b-4e7f-aa65-c9ab05e828c8" providerId="ADAL" clId="{3BE13A49-337B-4DE7-A4EE-56294B713D48}" dt="2025-06-03T07:43:22.387" v="831" actId="1076"/>
      <pc:docMkLst>
        <pc:docMk/>
      </pc:docMkLst>
      <pc:sldChg chg="addSp delSp modSp mod modClrScheme chgLayout">
        <pc:chgData name="Boaz, Allison" userId="9ee4e2fc-7e3b-4e7f-aa65-c9ab05e828c8" providerId="ADAL" clId="{3BE13A49-337B-4DE7-A4EE-56294B713D48}" dt="2025-06-03T07:17:45.896" v="485" actId="14100"/>
        <pc:sldMkLst>
          <pc:docMk/>
          <pc:sldMk cId="0" sldId="256"/>
        </pc:sldMkLst>
        <pc:spChg chg="add mod">
          <ac:chgData name="Boaz, Allison" userId="9ee4e2fc-7e3b-4e7f-aa65-c9ab05e828c8" providerId="ADAL" clId="{3BE13A49-337B-4DE7-A4EE-56294B713D48}" dt="2025-06-03T03:40:41.149" v="3"/>
          <ac:spMkLst>
            <pc:docMk/>
            <pc:sldMk cId="0" sldId="256"/>
            <ac:spMk id="2" creationId="{8FAF03C1-10BA-8855-B686-3AD208EBA756}"/>
          </ac:spMkLst>
        </pc:spChg>
        <pc:spChg chg="add del mod ord">
          <ac:chgData name="Boaz, Allison" userId="9ee4e2fc-7e3b-4e7f-aa65-c9ab05e828c8" providerId="ADAL" clId="{3BE13A49-337B-4DE7-A4EE-56294B713D48}" dt="2025-06-03T07:16:53.648" v="475" actId="478"/>
          <ac:spMkLst>
            <pc:docMk/>
            <pc:sldMk cId="0" sldId="256"/>
            <ac:spMk id="3" creationId="{A6605CEF-6ECA-B6D1-DC71-0839AEA4B7B4}"/>
          </ac:spMkLst>
        </pc:spChg>
        <pc:spChg chg="add del mod ord">
          <ac:chgData name="Boaz, Allison" userId="9ee4e2fc-7e3b-4e7f-aa65-c9ab05e828c8" providerId="ADAL" clId="{3BE13A49-337B-4DE7-A4EE-56294B713D48}" dt="2025-06-03T07:16:54.878" v="476" actId="478"/>
          <ac:spMkLst>
            <pc:docMk/>
            <pc:sldMk cId="0" sldId="256"/>
            <ac:spMk id="5" creationId="{5E9E07A7-B4DD-DAE8-7CFC-EC8745F930A3}"/>
          </ac:spMkLst>
        </pc:spChg>
        <pc:spChg chg="add del mod">
          <ac:chgData name="Boaz, Allison" userId="9ee4e2fc-7e3b-4e7f-aa65-c9ab05e828c8" providerId="ADAL" clId="{3BE13A49-337B-4DE7-A4EE-56294B713D48}" dt="2025-06-03T07:17:41.158" v="484" actId="1076"/>
          <ac:spMkLst>
            <pc:docMk/>
            <pc:sldMk cId="0" sldId="256"/>
            <ac:spMk id="132" creationId="{00000000-0000-0000-0000-000000000000}"/>
          </ac:spMkLst>
        </pc:spChg>
        <pc:spChg chg="mod">
          <ac:chgData name="Boaz, Allison" userId="9ee4e2fc-7e3b-4e7f-aa65-c9ab05e828c8" providerId="ADAL" clId="{3BE13A49-337B-4DE7-A4EE-56294B713D48}" dt="2025-06-03T07:17:35.600" v="483" actId="14100"/>
          <ac:spMkLst>
            <pc:docMk/>
            <pc:sldMk cId="0" sldId="256"/>
            <ac:spMk id="133" creationId="{00000000-0000-0000-0000-000000000000}"/>
          </ac:spMkLst>
        </pc:spChg>
        <pc:grpChg chg="mod">
          <ac:chgData name="Boaz, Allison" userId="9ee4e2fc-7e3b-4e7f-aa65-c9ab05e828c8" providerId="ADAL" clId="{3BE13A49-337B-4DE7-A4EE-56294B713D48}" dt="2025-06-03T07:17:45.896" v="485" actId="14100"/>
          <ac:grpSpMkLst>
            <pc:docMk/>
            <pc:sldMk cId="0" sldId="256"/>
            <ac:grpSpMk id="23" creationId="{F7B18FA5-D6A4-489C-8E53-B97DA18F279B}"/>
          </ac:grpSpMkLst>
        </pc:grpChg>
        <pc:picChg chg="mod">
          <ac:chgData name="Boaz, Allison" userId="9ee4e2fc-7e3b-4e7f-aa65-c9ab05e828c8" providerId="ADAL" clId="{3BE13A49-337B-4DE7-A4EE-56294B713D48}" dt="2025-06-03T07:17:45.896" v="485" actId="14100"/>
          <ac:picMkLst>
            <pc:docMk/>
            <pc:sldMk cId="0" sldId="256"/>
            <ac:picMk id="24" creationId="{12087665-1965-47CC-BFFC-214F7A7C05B9}"/>
          </ac:picMkLst>
        </pc:picChg>
        <pc:picChg chg="mod">
          <ac:chgData name="Boaz, Allison" userId="9ee4e2fc-7e3b-4e7f-aa65-c9ab05e828c8" providerId="ADAL" clId="{3BE13A49-337B-4DE7-A4EE-56294B713D48}" dt="2025-06-03T07:17:45.896" v="485" actId="14100"/>
          <ac:picMkLst>
            <pc:docMk/>
            <pc:sldMk cId="0" sldId="256"/>
            <ac:picMk id="25" creationId="{B07B92DB-809D-4323-A49E-CCF57805BB5F}"/>
          </ac:picMkLst>
        </pc:picChg>
      </pc:sldChg>
      <pc:sldChg chg="addSp delSp modSp add mod modClrScheme chgLayout">
        <pc:chgData name="Boaz, Allison" userId="9ee4e2fc-7e3b-4e7f-aa65-c9ab05e828c8" providerId="ADAL" clId="{3BE13A49-337B-4DE7-A4EE-56294B713D48}" dt="2025-06-03T07:02:44.405" v="268" actId="255"/>
        <pc:sldMkLst>
          <pc:docMk/>
          <pc:sldMk cId="368075940" sldId="259"/>
        </pc:sldMkLst>
        <pc:spChg chg="mod ord">
          <ac:chgData name="Boaz, Allison" userId="9ee4e2fc-7e3b-4e7f-aa65-c9ab05e828c8" providerId="ADAL" clId="{3BE13A49-337B-4DE7-A4EE-56294B713D48}" dt="2025-06-03T07:02:44.405" v="268" actId="255"/>
          <ac:spMkLst>
            <pc:docMk/>
            <pc:sldMk cId="368075940" sldId="259"/>
            <ac:spMk id="2" creationId="{1AA3D613-D8A6-6894-4CFE-EE688B504747}"/>
          </ac:spMkLst>
        </pc:spChg>
        <pc:spChg chg="add del mod ord">
          <ac:chgData name="Boaz, Allison" userId="9ee4e2fc-7e3b-4e7f-aa65-c9ab05e828c8" providerId="ADAL" clId="{3BE13A49-337B-4DE7-A4EE-56294B713D48}" dt="2025-06-03T06:59:35.217" v="170" actId="478"/>
          <ac:spMkLst>
            <pc:docMk/>
            <pc:sldMk cId="368075940" sldId="259"/>
            <ac:spMk id="3" creationId="{5A652C64-EAD9-4811-C455-E0567454EF41}"/>
          </ac:spMkLst>
        </pc:spChg>
        <pc:spChg chg="mod">
          <ac:chgData name="Boaz, Allison" userId="9ee4e2fc-7e3b-4e7f-aa65-c9ab05e828c8" providerId="ADAL" clId="{3BE13A49-337B-4DE7-A4EE-56294B713D48}" dt="2025-06-03T06:59:39.199" v="171" actId="1076"/>
          <ac:spMkLst>
            <pc:docMk/>
            <pc:sldMk cId="368075940" sldId="259"/>
            <ac:spMk id="41" creationId="{23599230-373A-297E-07A2-B432D8DF2E31}"/>
          </ac:spMkLst>
        </pc:spChg>
      </pc:sldChg>
      <pc:sldChg chg="addSp modSp add mod modClrScheme chgLayout">
        <pc:chgData name="Boaz, Allison" userId="9ee4e2fc-7e3b-4e7f-aa65-c9ab05e828c8" providerId="ADAL" clId="{3BE13A49-337B-4DE7-A4EE-56294B713D48}" dt="2025-06-03T07:03:17.764" v="273" actId="1076"/>
        <pc:sldMkLst>
          <pc:docMk/>
          <pc:sldMk cId="3229029631" sldId="260"/>
        </pc:sldMkLst>
        <pc:spChg chg="mod ord">
          <ac:chgData name="Boaz, Allison" userId="9ee4e2fc-7e3b-4e7f-aa65-c9ab05e828c8" providerId="ADAL" clId="{3BE13A49-337B-4DE7-A4EE-56294B713D48}" dt="2025-06-03T07:02:56.364" v="269" actId="255"/>
          <ac:spMkLst>
            <pc:docMk/>
            <pc:sldMk cId="3229029631" sldId="260"/>
            <ac:spMk id="2" creationId="{663D359F-C2BB-2B61-DD39-072720B0BAA6}"/>
          </ac:spMkLst>
        </pc:spChg>
        <pc:spChg chg="mod ord">
          <ac:chgData name="Boaz, Allison" userId="9ee4e2fc-7e3b-4e7f-aa65-c9ab05e828c8" providerId="ADAL" clId="{3BE13A49-337B-4DE7-A4EE-56294B713D48}" dt="2025-06-03T07:03:17.764" v="273" actId="1076"/>
          <ac:spMkLst>
            <pc:docMk/>
            <pc:sldMk cId="3229029631" sldId="260"/>
            <ac:spMk id="3" creationId="{446770E0-7B5A-78AE-A02C-A5847E1CE0C2}"/>
          </ac:spMkLst>
        </pc:spChg>
        <pc:spChg chg="mod ord">
          <ac:chgData name="Boaz, Allison" userId="9ee4e2fc-7e3b-4e7f-aa65-c9ab05e828c8" providerId="ADAL" clId="{3BE13A49-337B-4DE7-A4EE-56294B713D48}" dt="2025-06-03T07:03:03.836" v="270" actId="1076"/>
          <ac:spMkLst>
            <pc:docMk/>
            <pc:sldMk cId="3229029631" sldId="260"/>
            <ac:spMk id="4" creationId="{0DCCEBE2-9DDB-095B-96B9-FFDF3C9CA07A}"/>
          </ac:spMkLst>
        </pc:spChg>
        <pc:spChg chg="mod ord">
          <ac:chgData name="Boaz, Allison" userId="9ee4e2fc-7e3b-4e7f-aa65-c9ab05e828c8" providerId="ADAL" clId="{3BE13A49-337B-4DE7-A4EE-56294B713D48}" dt="2025-06-03T07:03:13.891" v="272" actId="1076"/>
          <ac:spMkLst>
            <pc:docMk/>
            <pc:sldMk cId="3229029631" sldId="260"/>
            <ac:spMk id="5" creationId="{F469543E-4986-1EFC-164F-EF32783606B1}"/>
          </ac:spMkLst>
        </pc:spChg>
        <pc:spChg chg="mod ord">
          <ac:chgData name="Boaz, Allison" userId="9ee4e2fc-7e3b-4e7f-aa65-c9ab05e828c8" providerId="ADAL" clId="{3BE13A49-337B-4DE7-A4EE-56294B713D48}" dt="2025-06-03T07:03:09.405" v="271" actId="1076"/>
          <ac:spMkLst>
            <pc:docMk/>
            <pc:sldMk cId="3229029631" sldId="260"/>
            <ac:spMk id="6" creationId="{35B74F99-356F-AAAE-9443-C1CFFD2ED905}"/>
          </ac:spMkLst>
        </pc:spChg>
        <pc:spChg chg="add mod">
          <ac:chgData name="Boaz, Allison" userId="9ee4e2fc-7e3b-4e7f-aa65-c9ab05e828c8" providerId="ADAL" clId="{3BE13A49-337B-4DE7-A4EE-56294B713D48}" dt="2025-06-03T07:00:54.265" v="249"/>
          <ac:spMkLst>
            <pc:docMk/>
            <pc:sldMk cId="3229029631" sldId="260"/>
            <ac:spMk id="7" creationId="{AC1ECA6F-64D1-E7AF-0DCC-D4FB70C3E0C9}"/>
          </ac:spMkLst>
        </pc:spChg>
      </pc:sldChg>
      <pc:sldChg chg="modSp add mod modClrScheme chgLayout">
        <pc:chgData name="Boaz, Allison" userId="9ee4e2fc-7e3b-4e7f-aa65-c9ab05e828c8" providerId="ADAL" clId="{3BE13A49-337B-4DE7-A4EE-56294B713D48}" dt="2025-06-03T07:36:30.889" v="707" actId="12"/>
        <pc:sldMkLst>
          <pc:docMk/>
          <pc:sldMk cId="1138494344" sldId="261"/>
        </pc:sldMkLst>
        <pc:spChg chg="mod ord">
          <ac:chgData name="Boaz, Allison" userId="9ee4e2fc-7e3b-4e7f-aa65-c9ab05e828c8" providerId="ADAL" clId="{3BE13A49-337B-4DE7-A4EE-56294B713D48}" dt="2025-06-03T07:02:32.926" v="267" actId="2711"/>
          <ac:spMkLst>
            <pc:docMk/>
            <pc:sldMk cId="1138494344" sldId="261"/>
            <ac:spMk id="3" creationId="{029821B0-A534-D7CB-A59A-002736A6F4B3}"/>
          </ac:spMkLst>
        </pc:spChg>
        <pc:spChg chg="mod ord">
          <ac:chgData name="Boaz, Allison" userId="9ee4e2fc-7e3b-4e7f-aa65-c9ab05e828c8" providerId="ADAL" clId="{3BE13A49-337B-4DE7-A4EE-56294B713D48}" dt="2025-06-03T07:36:30.889" v="707" actId="12"/>
          <ac:spMkLst>
            <pc:docMk/>
            <pc:sldMk cId="1138494344" sldId="261"/>
            <ac:spMk id="4" creationId="{3822FCB4-7D55-2AAC-16DB-754BBB3AFE3E}"/>
          </ac:spMkLst>
        </pc:spChg>
        <pc:spChg chg="mod">
          <ac:chgData name="Boaz, Allison" userId="9ee4e2fc-7e3b-4e7f-aa65-c9ab05e828c8" providerId="ADAL" clId="{3BE13A49-337B-4DE7-A4EE-56294B713D48}" dt="2025-06-03T07:03:27.928" v="274" actId="1076"/>
          <ac:spMkLst>
            <pc:docMk/>
            <pc:sldMk cId="1138494344" sldId="261"/>
            <ac:spMk id="6" creationId="{4AA90F8B-402F-A103-8A0C-9E237F8D2BC7}"/>
          </ac:spMkLst>
        </pc:spChg>
      </pc:sldChg>
      <pc:sldChg chg="modSp mod modNotesTx">
        <pc:chgData name="Boaz, Allison" userId="9ee4e2fc-7e3b-4e7f-aa65-c9ab05e828c8" providerId="ADAL" clId="{3BE13A49-337B-4DE7-A4EE-56294B713D48}" dt="2025-06-03T07:32:46.685" v="667" actId="1076"/>
        <pc:sldMkLst>
          <pc:docMk/>
          <pc:sldMk cId="3483973533" sldId="275"/>
        </pc:sldMkLst>
        <pc:spChg chg="mod">
          <ac:chgData name="Boaz, Allison" userId="9ee4e2fc-7e3b-4e7f-aa65-c9ab05e828c8" providerId="ADAL" clId="{3BE13A49-337B-4DE7-A4EE-56294B713D48}" dt="2025-06-03T03:48:53.723" v="90" actId="20577"/>
          <ac:spMkLst>
            <pc:docMk/>
            <pc:sldMk cId="3483973533" sldId="275"/>
            <ac:spMk id="2" creationId="{DDB7EC57-98CD-C827-57F6-008D8C1F57F8}"/>
          </ac:spMkLst>
        </pc:spChg>
        <pc:spChg chg="mod">
          <ac:chgData name="Boaz, Allison" userId="9ee4e2fc-7e3b-4e7f-aa65-c9ab05e828c8" providerId="ADAL" clId="{3BE13A49-337B-4DE7-A4EE-56294B713D48}" dt="2025-06-03T07:32:46.685" v="667" actId="1076"/>
          <ac:spMkLst>
            <pc:docMk/>
            <pc:sldMk cId="3483973533" sldId="275"/>
            <ac:spMk id="6" creationId="{F3743A97-4B48-8E6B-FF63-CAAAF0024511}"/>
          </ac:spMkLst>
        </pc:spChg>
      </pc:sldChg>
      <pc:sldChg chg="addSp delSp modSp mod setBg">
        <pc:chgData name="Boaz, Allison" userId="9ee4e2fc-7e3b-4e7f-aa65-c9ab05e828c8" providerId="ADAL" clId="{3BE13A49-337B-4DE7-A4EE-56294B713D48}" dt="2025-06-03T06:41:06.247" v="106" actId="1076"/>
        <pc:sldMkLst>
          <pc:docMk/>
          <pc:sldMk cId="1203260096" sldId="288"/>
        </pc:sldMkLst>
        <pc:spChg chg="add del mod">
          <ac:chgData name="Boaz, Allison" userId="9ee4e2fc-7e3b-4e7f-aa65-c9ab05e828c8" providerId="ADAL" clId="{3BE13A49-337B-4DE7-A4EE-56294B713D48}" dt="2025-06-03T03:45:00.021" v="63" actId="478"/>
          <ac:spMkLst>
            <pc:docMk/>
            <pc:sldMk cId="1203260096" sldId="288"/>
            <ac:spMk id="2" creationId="{30B50E7F-FB69-DB42-3A6E-1F521652D871}"/>
          </ac:spMkLst>
        </pc:spChg>
        <pc:spChg chg="mod">
          <ac:chgData name="Boaz, Allison" userId="9ee4e2fc-7e3b-4e7f-aa65-c9ab05e828c8" providerId="ADAL" clId="{3BE13A49-337B-4DE7-A4EE-56294B713D48}" dt="2025-06-03T03:47:02.096" v="78" actId="26606"/>
          <ac:spMkLst>
            <pc:docMk/>
            <pc:sldMk cId="1203260096" sldId="288"/>
            <ac:spMk id="7" creationId="{7FE4FE23-21A3-749A-B12E-238334974FED}"/>
          </ac:spMkLst>
        </pc:spChg>
        <pc:spChg chg="add del mod">
          <ac:chgData name="Boaz, Allison" userId="9ee4e2fc-7e3b-4e7f-aa65-c9ab05e828c8" providerId="ADAL" clId="{3BE13A49-337B-4DE7-A4EE-56294B713D48}" dt="2025-06-03T03:48:24.677" v="86" actId="478"/>
          <ac:spMkLst>
            <pc:docMk/>
            <pc:sldMk cId="1203260096" sldId="288"/>
            <ac:spMk id="11" creationId="{7AFF792F-F547-5801-229C-78A15A2D4699}"/>
          </ac:spMkLst>
        </pc:spChg>
        <pc:spChg chg="add mod">
          <ac:chgData name="Boaz, Allison" userId="9ee4e2fc-7e3b-4e7f-aa65-c9ab05e828c8" providerId="ADAL" clId="{3BE13A49-337B-4DE7-A4EE-56294B713D48}" dt="2025-06-03T06:40:39.332" v="97" actId="207"/>
          <ac:spMkLst>
            <pc:docMk/>
            <pc:sldMk cId="1203260096" sldId="288"/>
            <ac:spMk id="12" creationId="{92F9C1CD-B785-77C9-DB07-FC2BBC7FF8B0}"/>
          </ac:spMkLst>
        </pc:spChg>
        <pc:spChg chg="add del">
          <ac:chgData name="Boaz, Allison" userId="9ee4e2fc-7e3b-4e7f-aa65-c9ab05e828c8" providerId="ADAL" clId="{3BE13A49-337B-4DE7-A4EE-56294B713D48}" dt="2025-06-03T03:47:02.096" v="78" actId="26606"/>
          <ac:spMkLst>
            <pc:docMk/>
            <pc:sldMk cId="1203260096" sldId="288"/>
            <ac:spMk id="15" creationId="{8F3AC08E-B674-4E52-831A-08E1CF55E1D4}"/>
          </ac:spMkLst>
        </pc:spChg>
        <pc:spChg chg="add del">
          <ac:chgData name="Boaz, Allison" userId="9ee4e2fc-7e3b-4e7f-aa65-c9ab05e828c8" providerId="ADAL" clId="{3BE13A49-337B-4DE7-A4EE-56294B713D48}" dt="2025-06-03T03:47:02.096" v="78" actId="26606"/>
          <ac:spMkLst>
            <pc:docMk/>
            <pc:sldMk cId="1203260096" sldId="288"/>
            <ac:spMk id="17" creationId="{77D859EF-0C2A-487B-A0C6-A8276E48DDB9}"/>
          </ac:spMkLst>
        </pc:spChg>
        <pc:spChg chg="add del">
          <ac:chgData name="Boaz, Allison" userId="9ee4e2fc-7e3b-4e7f-aa65-c9ab05e828c8" providerId="ADAL" clId="{3BE13A49-337B-4DE7-A4EE-56294B713D48}" dt="2025-06-03T03:47:02.096" v="78" actId="26606"/>
          <ac:spMkLst>
            <pc:docMk/>
            <pc:sldMk cId="1203260096" sldId="288"/>
            <ac:spMk id="19" creationId="{369B80C7-2B0D-4C19-AF01-91BFC4EBC999}"/>
          </ac:spMkLst>
        </pc:spChg>
        <pc:spChg chg="add del">
          <ac:chgData name="Boaz, Allison" userId="9ee4e2fc-7e3b-4e7f-aa65-c9ab05e828c8" providerId="ADAL" clId="{3BE13A49-337B-4DE7-A4EE-56294B713D48}" dt="2025-06-03T03:47:02.096" v="78" actId="26606"/>
          <ac:spMkLst>
            <pc:docMk/>
            <pc:sldMk cId="1203260096" sldId="288"/>
            <ac:spMk id="21" creationId="{EDB19A81-C621-40A1-87E0-015F982C4807}"/>
          </ac:spMkLst>
        </pc:spChg>
        <pc:picChg chg="add del mod">
          <ac:chgData name="Boaz, Allison" userId="9ee4e2fc-7e3b-4e7f-aa65-c9ab05e828c8" providerId="ADAL" clId="{3BE13A49-337B-4DE7-A4EE-56294B713D48}" dt="2025-06-03T03:46:55.483" v="75" actId="478"/>
          <ac:picMkLst>
            <pc:docMk/>
            <pc:sldMk cId="1203260096" sldId="288"/>
            <ac:picMk id="4" creationId="{B458DB90-B815-F1C0-E844-987FF28BA56C}"/>
          </ac:picMkLst>
        </pc:picChg>
        <pc:picChg chg="mod ord">
          <ac:chgData name="Boaz, Allison" userId="9ee4e2fc-7e3b-4e7f-aa65-c9ab05e828c8" providerId="ADAL" clId="{3BE13A49-337B-4DE7-A4EE-56294B713D48}" dt="2025-06-03T03:47:02.096" v="78" actId="26606"/>
          <ac:picMkLst>
            <pc:docMk/>
            <pc:sldMk cId="1203260096" sldId="288"/>
            <ac:picMk id="6" creationId="{90C6E9C3-2700-4013-BE79-614EB40D2F7A}"/>
          </ac:picMkLst>
        </pc:picChg>
        <pc:picChg chg="add mod ord">
          <ac:chgData name="Boaz, Allison" userId="9ee4e2fc-7e3b-4e7f-aa65-c9ab05e828c8" providerId="ADAL" clId="{3BE13A49-337B-4DE7-A4EE-56294B713D48}" dt="2025-06-03T06:41:04.436" v="105" actId="1076"/>
          <ac:picMkLst>
            <pc:docMk/>
            <pc:sldMk cId="1203260096" sldId="288"/>
            <ac:picMk id="8" creationId="{02A6B44A-4A91-12CB-65B9-1BCCB60360D7}"/>
          </ac:picMkLst>
        </pc:picChg>
        <pc:picChg chg="add mod ord modCrop">
          <ac:chgData name="Boaz, Allison" userId="9ee4e2fc-7e3b-4e7f-aa65-c9ab05e828c8" providerId="ADAL" clId="{3BE13A49-337B-4DE7-A4EE-56294B713D48}" dt="2025-06-03T06:41:06.247" v="106" actId="1076"/>
          <ac:picMkLst>
            <pc:docMk/>
            <pc:sldMk cId="1203260096" sldId="288"/>
            <ac:picMk id="10" creationId="{FE3DFFC6-1184-1484-5AB7-844FCFA5F7F5}"/>
          </ac:picMkLst>
        </pc:picChg>
      </pc:sldChg>
      <pc:sldChg chg="del">
        <pc:chgData name="Boaz, Allison" userId="9ee4e2fc-7e3b-4e7f-aa65-c9ab05e828c8" providerId="ADAL" clId="{3BE13A49-337B-4DE7-A4EE-56294B713D48}" dt="2025-06-03T03:41:06.929" v="7" actId="2696"/>
        <pc:sldMkLst>
          <pc:docMk/>
          <pc:sldMk cId="2189908091" sldId="289"/>
        </pc:sldMkLst>
      </pc:sldChg>
      <pc:sldChg chg="del">
        <pc:chgData name="Boaz, Allison" userId="9ee4e2fc-7e3b-4e7f-aa65-c9ab05e828c8" providerId="ADAL" clId="{3BE13A49-337B-4DE7-A4EE-56294B713D48}" dt="2025-06-03T06:38:47.359" v="93" actId="2696"/>
        <pc:sldMkLst>
          <pc:docMk/>
          <pc:sldMk cId="1946745389" sldId="290"/>
        </pc:sldMkLst>
      </pc:sldChg>
      <pc:sldChg chg="modSp del mod">
        <pc:chgData name="Boaz, Allison" userId="9ee4e2fc-7e3b-4e7f-aa65-c9ab05e828c8" providerId="ADAL" clId="{3BE13A49-337B-4DE7-A4EE-56294B713D48}" dt="2025-06-03T06:42:34.970" v="115" actId="47"/>
        <pc:sldMkLst>
          <pc:docMk/>
          <pc:sldMk cId="2293559829" sldId="291"/>
        </pc:sldMkLst>
        <pc:spChg chg="mod">
          <ac:chgData name="Boaz, Allison" userId="9ee4e2fc-7e3b-4e7f-aa65-c9ab05e828c8" providerId="ADAL" clId="{3BE13A49-337B-4DE7-A4EE-56294B713D48}" dt="2025-06-03T06:42:33.807" v="114" actId="6549"/>
          <ac:spMkLst>
            <pc:docMk/>
            <pc:sldMk cId="2293559829" sldId="291"/>
            <ac:spMk id="3" creationId="{DDD2FA3D-4283-26DC-B5D6-F89E2E9C1982}"/>
          </ac:spMkLst>
        </pc:spChg>
      </pc:sldChg>
      <pc:sldChg chg="del">
        <pc:chgData name="Boaz, Allison" userId="9ee4e2fc-7e3b-4e7f-aa65-c9ab05e828c8" providerId="ADAL" clId="{3BE13A49-337B-4DE7-A4EE-56294B713D48}" dt="2025-06-03T06:42:41.418" v="116" actId="47"/>
        <pc:sldMkLst>
          <pc:docMk/>
          <pc:sldMk cId="310039081" sldId="292"/>
        </pc:sldMkLst>
      </pc:sldChg>
      <pc:sldChg chg="modSp mod">
        <pc:chgData name="Boaz, Allison" userId="9ee4e2fc-7e3b-4e7f-aa65-c9ab05e828c8" providerId="ADAL" clId="{3BE13A49-337B-4DE7-A4EE-56294B713D48}" dt="2025-06-03T07:33:52.786" v="679" actId="1076"/>
        <pc:sldMkLst>
          <pc:docMk/>
          <pc:sldMk cId="975751192" sldId="293"/>
        </pc:sldMkLst>
        <pc:spChg chg="mod">
          <ac:chgData name="Boaz, Allison" userId="9ee4e2fc-7e3b-4e7f-aa65-c9ab05e828c8" providerId="ADAL" clId="{3BE13A49-337B-4DE7-A4EE-56294B713D48}" dt="2025-06-03T07:04:49.538" v="292" actId="1076"/>
          <ac:spMkLst>
            <pc:docMk/>
            <pc:sldMk cId="975751192" sldId="293"/>
            <ac:spMk id="2" creationId="{2BA834B3-738A-058E-57B3-E2B0E8B192A4}"/>
          </ac:spMkLst>
        </pc:spChg>
        <pc:spChg chg="mod">
          <ac:chgData name="Boaz, Allison" userId="9ee4e2fc-7e3b-4e7f-aa65-c9ab05e828c8" providerId="ADAL" clId="{3BE13A49-337B-4DE7-A4EE-56294B713D48}" dt="2025-06-03T07:33:09.247" v="670" actId="1076"/>
          <ac:spMkLst>
            <pc:docMk/>
            <pc:sldMk cId="975751192" sldId="293"/>
            <ac:spMk id="7" creationId="{8DF3D21B-D17B-C2AD-90AA-80CF0C293302}"/>
          </ac:spMkLst>
        </pc:spChg>
        <pc:spChg chg="mod">
          <ac:chgData name="Boaz, Allison" userId="9ee4e2fc-7e3b-4e7f-aa65-c9ab05e828c8" providerId="ADAL" clId="{3BE13A49-337B-4DE7-A4EE-56294B713D48}" dt="2025-06-03T07:33:19.349" v="673" actId="1076"/>
          <ac:spMkLst>
            <pc:docMk/>
            <pc:sldMk cId="975751192" sldId="293"/>
            <ac:spMk id="8" creationId="{E6AC7683-A3B8-91D1-E4A8-2F9A3910EC4C}"/>
          </ac:spMkLst>
        </pc:spChg>
        <pc:spChg chg="mod">
          <ac:chgData name="Boaz, Allison" userId="9ee4e2fc-7e3b-4e7f-aa65-c9ab05e828c8" providerId="ADAL" clId="{3BE13A49-337B-4DE7-A4EE-56294B713D48}" dt="2025-06-03T07:33:23.094" v="674" actId="255"/>
          <ac:spMkLst>
            <pc:docMk/>
            <pc:sldMk cId="975751192" sldId="293"/>
            <ac:spMk id="9" creationId="{519393A3-6555-A0C6-45F7-04E5ADB79372}"/>
          </ac:spMkLst>
        </pc:spChg>
        <pc:spChg chg="mod">
          <ac:chgData name="Boaz, Allison" userId="9ee4e2fc-7e3b-4e7f-aa65-c9ab05e828c8" providerId="ADAL" clId="{3BE13A49-337B-4DE7-A4EE-56294B713D48}" dt="2025-06-03T07:33:32.932" v="675" actId="255"/>
          <ac:spMkLst>
            <pc:docMk/>
            <pc:sldMk cId="975751192" sldId="293"/>
            <ac:spMk id="10" creationId="{43179982-3459-7076-C405-98B4AA618A6A}"/>
          </ac:spMkLst>
        </pc:spChg>
        <pc:spChg chg="mod">
          <ac:chgData name="Boaz, Allison" userId="9ee4e2fc-7e3b-4e7f-aa65-c9ab05e828c8" providerId="ADAL" clId="{3BE13A49-337B-4DE7-A4EE-56294B713D48}" dt="2025-06-03T07:33:38.596" v="676" actId="255"/>
          <ac:spMkLst>
            <pc:docMk/>
            <pc:sldMk cId="975751192" sldId="293"/>
            <ac:spMk id="11" creationId="{77565DBB-B537-FCDD-3C62-E38CDB4EA1A8}"/>
          </ac:spMkLst>
        </pc:spChg>
        <pc:spChg chg="mod">
          <ac:chgData name="Boaz, Allison" userId="9ee4e2fc-7e3b-4e7f-aa65-c9ab05e828c8" providerId="ADAL" clId="{3BE13A49-337B-4DE7-A4EE-56294B713D48}" dt="2025-06-03T07:33:43.222" v="677" actId="255"/>
          <ac:spMkLst>
            <pc:docMk/>
            <pc:sldMk cId="975751192" sldId="293"/>
            <ac:spMk id="12" creationId="{F38FD794-48FC-2DB0-D434-565CE7CCA38E}"/>
          </ac:spMkLst>
        </pc:spChg>
        <pc:picChg chg="mod">
          <ac:chgData name="Boaz, Allison" userId="9ee4e2fc-7e3b-4e7f-aa65-c9ab05e828c8" providerId="ADAL" clId="{3BE13A49-337B-4DE7-A4EE-56294B713D48}" dt="2025-06-03T07:05:32.366" v="303" actId="14100"/>
          <ac:picMkLst>
            <pc:docMk/>
            <pc:sldMk cId="975751192" sldId="293"/>
            <ac:picMk id="4" creationId="{A715D812-28E7-8874-EA1D-1351B7BC5C1E}"/>
          </ac:picMkLst>
        </pc:picChg>
        <pc:picChg chg="mod">
          <ac:chgData name="Boaz, Allison" userId="9ee4e2fc-7e3b-4e7f-aa65-c9ab05e828c8" providerId="ADAL" clId="{3BE13A49-337B-4DE7-A4EE-56294B713D48}" dt="2025-06-03T07:05:13.791" v="297" actId="1076"/>
          <ac:picMkLst>
            <pc:docMk/>
            <pc:sldMk cId="975751192" sldId="293"/>
            <ac:picMk id="5" creationId="{6655C4A4-C7FC-D17B-926F-FBABCAEBEDBB}"/>
          </ac:picMkLst>
        </pc:picChg>
        <pc:picChg chg="mod">
          <ac:chgData name="Boaz, Allison" userId="9ee4e2fc-7e3b-4e7f-aa65-c9ab05e828c8" providerId="ADAL" clId="{3BE13A49-337B-4DE7-A4EE-56294B713D48}" dt="2025-06-03T07:33:52.786" v="679" actId="1076"/>
          <ac:picMkLst>
            <pc:docMk/>
            <pc:sldMk cId="975751192" sldId="293"/>
            <ac:picMk id="6" creationId="{B696655C-3CB6-5119-9409-394B7E745E38}"/>
          </ac:picMkLst>
        </pc:picChg>
      </pc:sldChg>
      <pc:sldChg chg="modSp mod">
        <pc:chgData name="Boaz, Allison" userId="9ee4e2fc-7e3b-4e7f-aa65-c9ab05e828c8" providerId="ADAL" clId="{3BE13A49-337B-4DE7-A4EE-56294B713D48}" dt="2025-06-03T07:06:53.529" v="318" actId="255"/>
        <pc:sldMkLst>
          <pc:docMk/>
          <pc:sldMk cId="3308513816" sldId="295"/>
        </pc:sldMkLst>
        <pc:spChg chg="mod">
          <ac:chgData name="Boaz, Allison" userId="9ee4e2fc-7e3b-4e7f-aa65-c9ab05e828c8" providerId="ADAL" clId="{3BE13A49-337B-4DE7-A4EE-56294B713D48}" dt="2025-06-03T07:06:53.529" v="318" actId="255"/>
          <ac:spMkLst>
            <pc:docMk/>
            <pc:sldMk cId="3308513816" sldId="295"/>
            <ac:spMk id="2" creationId="{04BE3639-87CF-2CC9-CCDE-1C5EC061A2E9}"/>
          </ac:spMkLst>
        </pc:spChg>
      </pc:sldChg>
      <pc:sldChg chg="addSp delSp modSp mod">
        <pc:chgData name="Boaz, Allison" userId="9ee4e2fc-7e3b-4e7f-aa65-c9ab05e828c8" providerId="ADAL" clId="{3BE13A49-337B-4DE7-A4EE-56294B713D48}" dt="2025-06-03T07:35:59.700" v="706" actId="1076"/>
        <pc:sldMkLst>
          <pc:docMk/>
          <pc:sldMk cId="841931514" sldId="296"/>
        </pc:sldMkLst>
        <pc:spChg chg="del">
          <ac:chgData name="Boaz, Allison" userId="9ee4e2fc-7e3b-4e7f-aa65-c9ab05e828c8" providerId="ADAL" clId="{3BE13A49-337B-4DE7-A4EE-56294B713D48}" dt="2025-06-03T07:07:57.168" v="329" actId="478"/>
          <ac:spMkLst>
            <pc:docMk/>
            <pc:sldMk cId="841931514" sldId="296"/>
            <ac:spMk id="2" creationId="{F6F01837-65ED-A382-9E5F-2A63E87E58E2}"/>
          </ac:spMkLst>
        </pc:spChg>
        <pc:spChg chg="mod">
          <ac:chgData name="Boaz, Allison" userId="9ee4e2fc-7e3b-4e7f-aa65-c9ab05e828c8" providerId="ADAL" clId="{3BE13A49-337B-4DE7-A4EE-56294B713D48}" dt="2025-06-03T07:35:37.467" v="701" actId="1076"/>
          <ac:spMkLst>
            <pc:docMk/>
            <pc:sldMk cId="841931514" sldId="296"/>
            <ac:spMk id="7" creationId="{639FC8C5-666C-973D-4805-AE78A265BF9A}"/>
          </ac:spMkLst>
        </pc:spChg>
        <pc:spChg chg="mod">
          <ac:chgData name="Boaz, Allison" userId="9ee4e2fc-7e3b-4e7f-aa65-c9ab05e828c8" providerId="ADAL" clId="{3BE13A49-337B-4DE7-A4EE-56294B713D48}" dt="2025-06-03T07:35:22.321" v="697" actId="1076"/>
          <ac:spMkLst>
            <pc:docMk/>
            <pc:sldMk cId="841931514" sldId="296"/>
            <ac:spMk id="8" creationId="{60B1D442-34B4-3A07-6FDF-5BFFB953804A}"/>
          </ac:spMkLst>
        </pc:spChg>
        <pc:spChg chg="mod">
          <ac:chgData name="Boaz, Allison" userId="9ee4e2fc-7e3b-4e7f-aa65-c9ab05e828c8" providerId="ADAL" clId="{3BE13A49-337B-4DE7-A4EE-56294B713D48}" dt="2025-06-03T07:35:09.485" v="694" actId="1076"/>
          <ac:spMkLst>
            <pc:docMk/>
            <pc:sldMk cId="841931514" sldId="296"/>
            <ac:spMk id="9" creationId="{9C0F4631-34C9-1AED-9182-D38ABED62D54}"/>
          </ac:spMkLst>
        </pc:spChg>
        <pc:spChg chg="mod">
          <ac:chgData name="Boaz, Allison" userId="9ee4e2fc-7e3b-4e7f-aa65-c9ab05e828c8" providerId="ADAL" clId="{3BE13A49-337B-4DE7-A4EE-56294B713D48}" dt="2025-06-03T07:35:57.200" v="705" actId="1076"/>
          <ac:spMkLst>
            <pc:docMk/>
            <pc:sldMk cId="841931514" sldId="296"/>
            <ac:spMk id="10" creationId="{234B7B5D-8CDE-88A8-726C-96D7A5FF72E7}"/>
          </ac:spMkLst>
        </pc:spChg>
        <pc:spChg chg="mod">
          <ac:chgData name="Boaz, Allison" userId="9ee4e2fc-7e3b-4e7f-aa65-c9ab05e828c8" providerId="ADAL" clId="{3BE13A49-337B-4DE7-A4EE-56294B713D48}" dt="2025-06-03T07:35:52.404" v="704" actId="1076"/>
          <ac:spMkLst>
            <pc:docMk/>
            <pc:sldMk cId="841931514" sldId="296"/>
            <ac:spMk id="11" creationId="{B5C9C912-8A33-C7DD-3AC4-0C5FE1D84212}"/>
          </ac:spMkLst>
        </pc:spChg>
        <pc:spChg chg="mod">
          <ac:chgData name="Boaz, Allison" userId="9ee4e2fc-7e3b-4e7f-aa65-c9ab05e828c8" providerId="ADAL" clId="{3BE13A49-337B-4DE7-A4EE-56294B713D48}" dt="2025-06-03T07:35:59.700" v="706" actId="1076"/>
          <ac:spMkLst>
            <pc:docMk/>
            <pc:sldMk cId="841931514" sldId="296"/>
            <ac:spMk id="12" creationId="{0F7216ED-F4CF-912C-7F2D-393A786F4007}"/>
          </ac:spMkLst>
        </pc:spChg>
        <pc:spChg chg="add del">
          <ac:chgData name="Boaz, Allison" userId="9ee4e2fc-7e3b-4e7f-aa65-c9ab05e828c8" providerId="ADAL" clId="{3BE13A49-337B-4DE7-A4EE-56294B713D48}" dt="2025-06-03T06:56:08.173" v="135" actId="478"/>
          <ac:spMkLst>
            <pc:docMk/>
            <pc:sldMk cId="841931514" sldId="296"/>
            <ac:spMk id="14" creationId="{BA355DE4-6597-3149-32ED-738F56F56788}"/>
          </ac:spMkLst>
        </pc:spChg>
        <pc:spChg chg="add mod">
          <ac:chgData name="Boaz, Allison" userId="9ee4e2fc-7e3b-4e7f-aa65-c9ab05e828c8" providerId="ADAL" clId="{3BE13A49-337B-4DE7-A4EE-56294B713D48}" dt="2025-06-03T07:13:02.202" v="457" actId="1076"/>
          <ac:spMkLst>
            <pc:docMk/>
            <pc:sldMk cId="841931514" sldId="296"/>
            <ac:spMk id="15" creationId="{8631F089-CB53-664E-48BA-801E2086AE1C}"/>
          </ac:spMkLst>
        </pc:spChg>
        <pc:spChg chg="add del mod">
          <ac:chgData name="Boaz, Allison" userId="9ee4e2fc-7e3b-4e7f-aa65-c9ab05e828c8" providerId="ADAL" clId="{3BE13A49-337B-4DE7-A4EE-56294B713D48}" dt="2025-06-03T07:07:59.716" v="330" actId="478"/>
          <ac:spMkLst>
            <pc:docMk/>
            <pc:sldMk cId="841931514" sldId="296"/>
            <ac:spMk id="17" creationId="{43D6BDF6-7BC8-78C7-2809-9A13B1AE38B9}"/>
          </ac:spMkLst>
        </pc:spChg>
        <pc:picChg chg="add mod">
          <ac:chgData name="Boaz, Allison" userId="9ee4e2fc-7e3b-4e7f-aa65-c9ab05e828c8" providerId="ADAL" clId="{3BE13A49-337B-4DE7-A4EE-56294B713D48}" dt="2025-06-03T07:35:12.838" v="695" actId="1076"/>
          <ac:picMkLst>
            <pc:docMk/>
            <pc:sldMk cId="841931514" sldId="296"/>
            <ac:picMk id="13" creationId="{B0381B51-01B9-BDB5-EEC4-52F0FBBC7A80}"/>
          </ac:picMkLst>
        </pc:picChg>
        <pc:picChg chg="add mod">
          <ac:chgData name="Boaz, Allison" userId="9ee4e2fc-7e3b-4e7f-aa65-c9ab05e828c8" providerId="ADAL" clId="{3BE13A49-337B-4DE7-A4EE-56294B713D48}" dt="2025-06-03T07:35:34.309" v="700" actId="1076"/>
          <ac:picMkLst>
            <pc:docMk/>
            <pc:sldMk cId="841931514" sldId="296"/>
            <ac:picMk id="1028" creationId="{BB79DFF8-A89B-F02D-6448-669746BCF067}"/>
          </ac:picMkLst>
        </pc:picChg>
        <pc:picChg chg="add mod">
          <ac:chgData name="Boaz, Allison" userId="9ee4e2fc-7e3b-4e7f-aa65-c9ab05e828c8" providerId="ADAL" clId="{3BE13A49-337B-4DE7-A4EE-56294B713D48}" dt="2025-06-03T07:35:25.415" v="698" actId="1076"/>
          <ac:picMkLst>
            <pc:docMk/>
            <pc:sldMk cId="841931514" sldId="296"/>
            <ac:picMk id="1030" creationId="{2BAC23C3-DE7E-F6AF-62F6-D74AB52CC8FA}"/>
          </ac:picMkLst>
        </pc:picChg>
      </pc:sldChg>
      <pc:sldChg chg="modSp mod">
        <pc:chgData name="Boaz, Allison" userId="9ee4e2fc-7e3b-4e7f-aa65-c9ab05e828c8" providerId="ADAL" clId="{3BE13A49-337B-4DE7-A4EE-56294B713D48}" dt="2025-06-03T07:07:11.559" v="322" actId="20577"/>
        <pc:sldMkLst>
          <pc:docMk/>
          <pc:sldMk cId="2320955305" sldId="297"/>
        </pc:sldMkLst>
        <pc:spChg chg="mod">
          <ac:chgData name="Boaz, Allison" userId="9ee4e2fc-7e3b-4e7f-aa65-c9ab05e828c8" providerId="ADAL" clId="{3BE13A49-337B-4DE7-A4EE-56294B713D48}" dt="2025-06-03T07:07:06.573" v="320" actId="255"/>
          <ac:spMkLst>
            <pc:docMk/>
            <pc:sldMk cId="2320955305" sldId="297"/>
            <ac:spMk id="2" creationId="{AEA4BF5C-AF86-24A1-3DCB-B6E19918EDE5}"/>
          </ac:spMkLst>
        </pc:spChg>
        <pc:spChg chg="mod">
          <ac:chgData name="Boaz, Allison" userId="9ee4e2fc-7e3b-4e7f-aa65-c9ab05e828c8" providerId="ADAL" clId="{3BE13A49-337B-4DE7-A4EE-56294B713D48}" dt="2025-06-03T07:07:11.559" v="322" actId="20577"/>
          <ac:spMkLst>
            <pc:docMk/>
            <pc:sldMk cId="2320955305" sldId="297"/>
            <ac:spMk id="3" creationId="{DB89F1DA-1331-A02E-9530-E54769F92254}"/>
          </ac:spMkLst>
        </pc:spChg>
      </pc:sldChg>
      <pc:sldChg chg="modSp mod">
        <pc:chgData name="Boaz, Allison" userId="9ee4e2fc-7e3b-4e7f-aa65-c9ab05e828c8" providerId="ADAL" clId="{3BE13A49-337B-4DE7-A4EE-56294B713D48}" dt="2025-06-03T07:32:27.100" v="666" actId="113"/>
        <pc:sldMkLst>
          <pc:docMk/>
          <pc:sldMk cId="2392011998" sldId="298"/>
        </pc:sldMkLst>
        <pc:spChg chg="mod">
          <ac:chgData name="Boaz, Allison" userId="9ee4e2fc-7e3b-4e7f-aa65-c9ab05e828c8" providerId="ADAL" clId="{3BE13A49-337B-4DE7-A4EE-56294B713D48}" dt="2025-06-03T07:07:36.234" v="325" actId="1076"/>
          <ac:spMkLst>
            <pc:docMk/>
            <pc:sldMk cId="2392011998" sldId="298"/>
            <ac:spMk id="2" creationId="{D413A8F2-D437-2A61-6668-EF4E7E1868E1}"/>
          </ac:spMkLst>
        </pc:spChg>
        <pc:spChg chg="mod">
          <ac:chgData name="Boaz, Allison" userId="9ee4e2fc-7e3b-4e7f-aa65-c9ab05e828c8" providerId="ADAL" clId="{3BE13A49-337B-4DE7-A4EE-56294B713D48}" dt="2025-06-03T07:32:27.100" v="666" actId="113"/>
          <ac:spMkLst>
            <pc:docMk/>
            <pc:sldMk cId="2392011998" sldId="298"/>
            <ac:spMk id="3" creationId="{964F02F6-DE64-F699-DCAD-26CC003F048A}"/>
          </ac:spMkLst>
        </pc:spChg>
      </pc:sldChg>
      <pc:sldChg chg="del">
        <pc:chgData name="Boaz, Allison" userId="9ee4e2fc-7e3b-4e7f-aa65-c9ab05e828c8" providerId="ADAL" clId="{3BE13A49-337B-4DE7-A4EE-56294B713D48}" dt="2025-06-03T03:40:29.555" v="1" actId="2696"/>
        <pc:sldMkLst>
          <pc:docMk/>
          <pc:sldMk cId="2416166472" sldId="299"/>
        </pc:sldMkLst>
      </pc:sldChg>
      <pc:sldChg chg="modSp mod modClrScheme chgLayout">
        <pc:chgData name="Boaz, Allison" userId="9ee4e2fc-7e3b-4e7f-aa65-c9ab05e828c8" providerId="ADAL" clId="{3BE13A49-337B-4DE7-A4EE-56294B713D48}" dt="2025-06-03T07:38:24.206" v="763" actId="20577"/>
        <pc:sldMkLst>
          <pc:docMk/>
          <pc:sldMk cId="0" sldId="316"/>
        </pc:sldMkLst>
        <pc:spChg chg="mod">
          <ac:chgData name="Boaz, Allison" userId="9ee4e2fc-7e3b-4e7f-aa65-c9ab05e828c8" providerId="ADAL" clId="{3BE13A49-337B-4DE7-A4EE-56294B713D48}" dt="2025-06-03T07:38:24.206" v="763" actId="20577"/>
          <ac:spMkLst>
            <pc:docMk/>
            <pc:sldMk cId="0" sldId="316"/>
            <ac:spMk id="5" creationId="{7207C0A0-6CFE-4F71-9DDA-C74EFF04B61C}"/>
          </ac:spMkLst>
        </pc:spChg>
        <pc:spChg chg="mod ord">
          <ac:chgData name="Boaz, Allison" userId="9ee4e2fc-7e3b-4e7f-aa65-c9ab05e828c8" providerId="ADAL" clId="{3BE13A49-337B-4DE7-A4EE-56294B713D48}" dt="2025-06-03T07:19:11.796" v="507" actId="700"/>
          <ac:spMkLst>
            <pc:docMk/>
            <pc:sldMk cId="0" sldId="316"/>
            <ac:spMk id="204802" creationId="{00000000-0000-0000-0000-000000000000}"/>
          </ac:spMkLst>
        </pc:spChg>
        <pc:spChg chg="mod ord">
          <ac:chgData name="Boaz, Allison" userId="9ee4e2fc-7e3b-4e7f-aa65-c9ab05e828c8" providerId="ADAL" clId="{3BE13A49-337B-4DE7-A4EE-56294B713D48}" dt="2025-06-03T07:37:22.972" v="730" actId="255"/>
          <ac:spMkLst>
            <pc:docMk/>
            <pc:sldMk cId="0" sldId="316"/>
            <ac:spMk id="204803" creationId="{00000000-0000-0000-0000-000000000000}"/>
          </ac:spMkLst>
        </pc:spChg>
        <pc:picChg chg="mod">
          <ac:chgData name="Boaz, Allison" userId="9ee4e2fc-7e3b-4e7f-aa65-c9ab05e828c8" providerId="ADAL" clId="{3BE13A49-337B-4DE7-A4EE-56294B713D48}" dt="2025-06-03T07:20:27.941" v="527" actId="1076"/>
          <ac:picMkLst>
            <pc:docMk/>
            <pc:sldMk cId="0" sldId="316"/>
            <ac:picMk id="7" creationId="{29457FDB-D6BB-47BC-BA6A-FA7DBF50A623}"/>
          </ac:picMkLst>
        </pc:picChg>
      </pc:sldChg>
      <pc:sldChg chg="addSp delSp modSp del mod">
        <pc:chgData name="Boaz, Allison" userId="9ee4e2fc-7e3b-4e7f-aa65-c9ab05e828c8" providerId="ADAL" clId="{3BE13A49-337B-4DE7-A4EE-56294B713D48}" dt="2025-06-03T06:45:13.143" v="121" actId="47"/>
        <pc:sldMkLst>
          <pc:docMk/>
          <pc:sldMk cId="2896100489" sldId="319"/>
        </pc:sldMkLst>
        <pc:spChg chg="add del mod">
          <ac:chgData name="Boaz, Allison" userId="9ee4e2fc-7e3b-4e7f-aa65-c9ab05e828c8" providerId="ADAL" clId="{3BE13A49-337B-4DE7-A4EE-56294B713D48}" dt="2025-06-03T03:40:51.675" v="5" actId="478"/>
          <ac:spMkLst>
            <pc:docMk/>
            <pc:sldMk cId="2896100489" sldId="319"/>
            <ac:spMk id="3" creationId="{57967727-C464-E41C-D012-E4DFE84915FA}"/>
          </ac:spMkLst>
        </pc:spChg>
      </pc:sldChg>
      <pc:sldChg chg="del">
        <pc:chgData name="Boaz, Allison" userId="9ee4e2fc-7e3b-4e7f-aa65-c9ab05e828c8" providerId="ADAL" clId="{3BE13A49-337B-4DE7-A4EE-56294B713D48}" dt="2025-06-03T06:45:13.143" v="121" actId="47"/>
        <pc:sldMkLst>
          <pc:docMk/>
          <pc:sldMk cId="1903821421" sldId="321"/>
        </pc:sldMkLst>
      </pc:sldChg>
      <pc:sldChg chg="del">
        <pc:chgData name="Boaz, Allison" userId="9ee4e2fc-7e3b-4e7f-aa65-c9ab05e828c8" providerId="ADAL" clId="{3BE13A49-337B-4DE7-A4EE-56294B713D48}" dt="2025-06-03T06:45:13.143" v="121" actId="47"/>
        <pc:sldMkLst>
          <pc:docMk/>
          <pc:sldMk cId="1070856378" sldId="323"/>
        </pc:sldMkLst>
      </pc:sldChg>
      <pc:sldChg chg="modSp mod">
        <pc:chgData name="Boaz, Allison" userId="9ee4e2fc-7e3b-4e7f-aa65-c9ab05e828c8" providerId="ADAL" clId="{3BE13A49-337B-4DE7-A4EE-56294B713D48}" dt="2025-06-03T07:36:47.749" v="710" actId="115"/>
        <pc:sldMkLst>
          <pc:docMk/>
          <pc:sldMk cId="3211515359" sldId="853"/>
        </pc:sldMkLst>
        <pc:spChg chg="mod">
          <ac:chgData name="Boaz, Allison" userId="9ee4e2fc-7e3b-4e7f-aa65-c9ab05e828c8" providerId="ADAL" clId="{3BE13A49-337B-4DE7-A4EE-56294B713D48}" dt="2025-06-03T07:36:47.749" v="710" actId="115"/>
          <ac:spMkLst>
            <pc:docMk/>
            <pc:sldMk cId="3211515359" sldId="853"/>
            <ac:spMk id="10" creationId="{F22E6C99-DAD7-4075-9466-A8E7A3713C02}"/>
          </ac:spMkLst>
        </pc:spChg>
        <pc:spChg chg="mod">
          <ac:chgData name="Boaz, Allison" userId="9ee4e2fc-7e3b-4e7f-aa65-c9ab05e828c8" providerId="ADAL" clId="{3BE13A49-337B-4DE7-A4EE-56294B713D48}" dt="2025-06-03T07:21:23.840" v="539" actId="1076"/>
          <ac:spMkLst>
            <pc:docMk/>
            <pc:sldMk cId="3211515359" sldId="853"/>
            <ac:spMk id="14" creationId="{9D8987D9-D699-4A48-A7E5-66BA3E0114D9}"/>
          </ac:spMkLst>
        </pc:spChg>
        <pc:spChg chg="mod">
          <ac:chgData name="Boaz, Allison" userId="9ee4e2fc-7e3b-4e7f-aa65-c9ab05e828c8" providerId="ADAL" clId="{3BE13A49-337B-4DE7-A4EE-56294B713D48}" dt="2025-06-03T07:15:06.572" v="468" actId="1076"/>
          <ac:spMkLst>
            <pc:docMk/>
            <pc:sldMk cId="3211515359" sldId="853"/>
            <ac:spMk id="204802" creationId="{00000000-0000-0000-0000-000000000000}"/>
          </ac:spMkLst>
        </pc:spChg>
        <pc:picChg chg="mod">
          <ac:chgData name="Boaz, Allison" userId="9ee4e2fc-7e3b-4e7f-aa65-c9ab05e828c8" providerId="ADAL" clId="{3BE13A49-337B-4DE7-A4EE-56294B713D48}" dt="2025-06-03T07:21:37.542" v="543" actId="1076"/>
          <ac:picMkLst>
            <pc:docMk/>
            <pc:sldMk cId="3211515359" sldId="853"/>
            <ac:picMk id="5" creationId="{5D148976-24D4-46EB-B0B4-B9CE86E9F0BB}"/>
          </ac:picMkLst>
        </pc:picChg>
        <pc:picChg chg="mod">
          <ac:chgData name="Boaz, Allison" userId="9ee4e2fc-7e3b-4e7f-aa65-c9ab05e828c8" providerId="ADAL" clId="{3BE13A49-337B-4DE7-A4EE-56294B713D48}" dt="2025-06-03T07:21:32.666" v="542" actId="1076"/>
          <ac:picMkLst>
            <pc:docMk/>
            <pc:sldMk cId="3211515359" sldId="853"/>
            <ac:picMk id="9" creationId="{4C4B26FC-7C49-40C7-9505-6D7B25ADC150}"/>
          </ac:picMkLst>
        </pc:picChg>
      </pc:sldChg>
      <pc:sldChg chg="modSp mod">
        <pc:chgData name="Boaz, Allison" userId="9ee4e2fc-7e3b-4e7f-aa65-c9ab05e828c8" providerId="ADAL" clId="{3BE13A49-337B-4DE7-A4EE-56294B713D48}" dt="2025-06-03T07:38:38.462" v="765" actId="14100"/>
        <pc:sldMkLst>
          <pc:docMk/>
          <pc:sldMk cId="3649228115" sldId="854"/>
        </pc:sldMkLst>
        <pc:spChg chg="mod">
          <ac:chgData name="Boaz, Allison" userId="9ee4e2fc-7e3b-4e7f-aa65-c9ab05e828c8" providerId="ADAL" clId="{3BE13A49-337B-4DE7-A4EE-56294B713D48}" dt="2025-06-03T07:23:28.933" v="568" actId="1076"/>
          <ac:spMkLst>
            <pc:docMk/>
            <pc:sldMk cId="3649228115" sldId="854"/>
            <ac:spMk id="2" creationId="{761CC182-81E0-46E2-B96F-AEB44635D618}"/>
          </ac:spMkLst>
        </pc:spChg>
        <pc:spChg chg="mod">
          <ac:chgData name="Boaz, Allison" userId="9ee4e2fc-7e3b-4e7f-aa65-c9ab05e828c8" providerId="ADAL" clId="{3BE13A49-337B-4DE7-A4EE-56294B713D48}" dt="2025-06-03T07:23:26.068" v="567" actId="1076"/>
          <ac:spMkLst>
            <pc:docMk/>
            <pc:sldMk cId="3649228115" sldId="854"/>
            <ac:spMk id="3" creationId="{775F83D9-1E41-43E9-B277-EA7B35AF6F8F}"/>
          </ac:spMkLst>
        </pc:spChg>
        <pc:spChg chg="mod">
          <ac:chgData name="Boaz, Allison" userId="9ee4e2fc-7e3b-4e7f-aa65-c9ab05e828c8" providerId="ADAL" clId="{3BE13A49-337B-4DE7-A4EE-56294B713D48}" dt="2025-06-03T07:38:38.462" v="765" actId="14100"/>
          <ac:spMkLst>
            <pc:docMk/>
            <pc:sldMk cId="3649228115" sldId="854"/>
            <ac:spMk id="4" creationId="{8F5CF21B-3B12-44C7-A780-074DCFC17656}"/>
          </ac:spMkLst>
        </pc:spChg>
        <pc:spChg chg="mod">
          <ac:chgData name="Boaz, Allison" userId="9ee4e2fc-7e3b-4e7f-aa65-c9ab05e828c8" providerId="ADAL" clId="{3BE13A49-337B-4DE7-A4EE-56294B713D48}" dt="2025-06-03T07:23:14.458" v="564" actId="1076"/>
          <ac:spMkLst>
            <pc:docMk/>
            <pc:sldMk cId="3649228115" sldId="854"/>
            <ac:spMk id="7" creationId="{42D1911C-3EA8-4C90-BF38-115971D865E5}"/>
          </ac:spMkLst>
        </pc:spChg>
        <pc:picChg chg="mod modCrop">
          <ac:chgData name="Boaz, Allison" userId="9ee4e2fc-7e3b-4e7f-aa65-c9ab05e828c8" providerId="ADAL" clId="{3BE13A49-337B-4DE7-A4EE-56294B713D48}" dt="2025-06-03T07:23:08.435" v="563" actId="1076"/>
          <ac:picMkLst>
            <pc:docMk/>
            <pc:sldMk cId="3649228115" sldId="854"/>
            <ac:picMk id="5" creationId="{88558F29-477E-47AA-B49A-53172AD49152}"/>
          </ac:picMkLst>
        </pc:picChg>
        <pc:picChg chg="mod">
          <ac:chgData name="Boaz, Allison" userId="9ee4e2fc-7e3b-4e7f-aa65-c9ab05e828c8" providerId="ADAL" clId="{3BE13A49-337B-4DE7-A4EE-56294B713D48}" dt="2025-06-03T07:23:18.725" v="565" actId="1076"/>
          <ac:picMkLst>
            <pc:docMk/>
            <pc:sldMk cId="3649228115" sldId="854"/>
            <ac:picMk id="6" creationId="{B26F14C8-A54F-42E7-B257-954FFAD45B52}"/>
          </ac:picMkLst>
        </pc:picChg>
      </pc:sldChg>
      <pc:sldChg chg="addSp delSp modSp mod modClrScheme chgLayout">
        <pc:chgData name="Boaz, Allison" userId="9ee4e2fc-7e3b-4e7f-aa65-c9ab05e828c8" providerId="ADAL" clId="{3BE13A49-337B-4DE7-A4EE-56294B713D48}" dt="2025-06-03T07:38:49.417" v="766" actId="113"/>
        <pc:sldMkLst>
          <pc:docMk/>
          <pc:sldMk cId="2431320982" sldId="862"/>
        </pc:sldMkLst>
        <pc:spChg chg="mod">
          <ac:chgData name="Boaz, Allison" userId="9ee4e2fc-7e3b-4e7f-aa65-c9ab05e828c8" providerId="ADAL" clId="{3BE13A49-337B-4DE7-A4EE-56294B713D48}" dt="2025-06-03T07:23:46.609" v="572" actId="1076"/>
          <ac:spMkLst>
            <pc:docMk/>
            <pc:sldMk cId="2431320982" sldId="862"/>
            <ac:spMk id="2" creationId="{761CC182-81E0-46E2-B96F-AEB44635D618}"/>
          </ac:spMkLst>
        </pc:spChg>
        <pc:spChg chg="mod">
          <ac:chgData name="Boaz, Allison" userId="9ee4e2fc-7e3b-4e7f-aa65-c9ab05e828c8" providerId="ADAL" clId="{3BE13A49-337B-4DE7-A4EE-56294B713D48}" dt="2025-06-03T07:25:48.837" v="611" actId="1076"/>
          <ac:spMkLst>
            <pc:docMk/>
            <pc:sldMk cId="2431320982" sldId="862"/>
            <ac:spMk id="3" creationId="{A0C473C1-64E3-4D85-8ED2-8E3085791689}"/>
          </ac:spMkLst>
        </pc:spChg>
        <pc:spChg chg="mod">
          <ac:chgData name="Boaz, Allison" userId="9ee4e2fc-7e3b-4e7f-aa65-c9ab05e828c8" providerId="ADAL" clId="{3BE13A49-337B-4DE7-A4EE-56294B713D48}" dt="2025-06-03T07:38:49.417" v="766" actId="113"/>
          <ac:spMkLst>
            <pc:docMk/>
            <pc:sldMk cId="2431320982" sldId="862"/>
            <ac:spMk id="4" creationId="{5B0F53B2-A4A4-21A0-EFA1-47A62CD94829}"/>
          </ac:spMkLst>
        </pc:spChg>
        <pc:spChg chg="add del mod ord">
          <ac:chgData name="Boaz, Allison" userId="9ee4e2fc-7e3b-4e7f-aa65-c9ab05e828c8" providerId="ADAL" clId="{3BE13A49-337B-4DE7-A4EE-56294B713D48}" dt="2025-06-03T07:25:50" v="614" actId="700"/>
          <ac:spMkLst>
            <pc:docMk/>
            <pc:sldMk cId="2431320982" sldId="862"/>
            <ac:spMk id="5" creationId="{4B1B411F-2F47-9CB5-4859-CB224144A6F8}"/>
          </ac:spMkLst>
        </pc:spChg>
        <pc:spChg chg="add del mod ord">
          <ac:chgData name="Boaz, Allison" userId="9ee4e2fc-7e3b-4e7f-aa65-c9ab05e828c8" providerId="ADAL" clId="{3BE13A49-337B-4DE7-A4EE-56294B713D48}" dt="2025-06-03T07:25:50" v="614" actId="700"/>
          <ac:spMkLst>
            <pc:docMk/>
            <pc:sldMk cId="2431320982" sldId="862"/>
            <ac:spMk id="7" creationId="{43FF137C-5717-7AFF-26C2-EA5A9AECBFE3}"/>
          </ac:spMkLst>
        </pc:spChg>
        <pc:picChg chg="mod">
          <ac:chgData name="Boaz, Allison" userId="9ee4e2fc-7e3b-4e7f-aa65-c9ab05e828c8" providerId="ADAL" clId="{3BE13A49-337B-4DE7-A4EE-56294B713D48}" dt="2025-06-03T07:24:01.480" v="577" actId="1076"/>
          <ac:picMkLst>
            <pc:docMk/>
            <pc:sldMk cId="2431320982" sldId="862"/>
            <ac:picMk id="6" creationId="{7C8A1EFC-7A8F-4FFB-9A62-F5D4CB4E2DD2}"/>
          </ac:picMkLst>
        </pc:picChg>
      </pc:sldChg>
      <pc:sldChg chg="addSp delSp modSp mod modClrScheme chgLayout">
        <pc:chgData name="Boaz, Allison" userId="9ee4e2fc-7e3b-4e7f-aa65-c9ab05e828c8" providerId="ADAL" clId="{3BE13A49-337B-4DE7-A4EE-56294B713D48}" dt="2025-06-03T07:39:04.079" v="769" actId="115"/>
        <pc:sldMkLst>
          <pc:docMk/>
          <pc:sldMk cId="2200977745" sldId="866"/>
        </pc:sldMkLst>
        <pc:spChg chg="del">
          <ac:chgData name="Boaz, Allison" userId="9ee4e2fc-7e3b-4e7f-aa65-c9ab05e828c8" providerId="ADAL" clId="{3BE13A49-337B-4DE7-A4EE-56294B713D48}" dt="2025-06-03T07:24:29.906" v="593" actId="478"/>
          <ac:spMkLst>
            <pc:docMk/>
            <pc:sldMk cId="2200977745" sldId="866"/>
            <ac:spMk id="2" creationId="{761CC182-81E0-46E2-B96F-AEB44635D618}"/>
          </ac:spMkLst>
        </pc:spChg>
        <pc:spChg chg="mod">
          <ac:chgData name="Boaz, Allison" userId="9ee4e2fc-7e3b-4e7f-aa65-c9ab05e828c8" providerId="ADAL" clId="{3BE13A49-337B-4DE7-A4EE-56294B713D48}" dt="2025-06-03T07:39:04.079" v="769" actId="115"/>
          <ac:spMkLst>
            <pc:docMk/>
            <pc:sldMk cId="2200977745" sldId="866"/>
            <ac:spMk id="3" creationId="{2D66A40F-5D05-4385-856F-820BD665C003}"/>
          </ac:spMkLst>
        </pc:spChg>
        <pc:spChg chg="add mod ord">
          <ac:chgData name="Boaz, Allison" userId="9ee4e2fc-7e3b-4e7f-aa65-c9ab05e828c8" providerId="ADAL" clId="{3BE13A49-337B-4DE7-A4EE-56294B713D48}" dt="2025-06-03T07:25:24.345" v="606" actId="255"/>
          <ac:spMkLst>
            <pc:docMk/>
            <pc:sldMk cId="2200977745" sldId="866"/>
            <ac:spMk id="5" creationId="{CBD9E0C6-6F1C-3909-EAB3-323BA1ECDDEB}"/>
          </ac:spMkLst>
        </pc:spChg>
        <pc:spChg chg="add del mod ord">
          <ac:chgData name="Boaz, Allison" userId="9ee4e2fc-7e3b-4e7f-aa65-c9ab05e828c8" providerId="ADAL" clId="{3BE13A49-337B-4DE7-A4EE-56294B713D48}" dt="2025-06-03T07:24:28.128" v="592" actId="478"/>
          <ac:spMkLst>
            <pc:docMk/>
            <pc:sldMk cId="2200977745" sldId="866"/>
            <ac:spMk id="6" creationId="{457DA5AF-B8B2-A209-35BD-0646BD352094}"/>
          </ac:spMkLst>
        </pc:spChg>
        <pc:picChg chg="mod">
          <ac:chgData name="Boaz, Allison" userId="9ee4e2fc-7e3b-4e7f-aa65-c9ab05e828c8" providerId="ADAL" clId="{3BE13A49-337B-4DE7-A4EE-56294B713D48}" dt="2025-06-03T07:31:49.221" v="662" actId="1076"/>
          <ac:picMkLst>
            <pc:docMk/>
            <pc:sldMk cId="2200977745" sldId="866"/>
            <ac:picMk id="4" creationId="{CA894532-FB0C-4FD5-AF84-6F4B3E351B87}"/>
          </ac:picMkLst>
        </pc:picChg>
      </pc:sldChg>
      <pc:sldChg chg="modSp new del mod">
        <pc:chgData name="Boaz, Allison" userId="9ee4e2fc-7e3b-4e7f-aa65-c9ab05e828c8" providerId="ADAL" clId="{3BE13A49-337B-4DE7-A4EE-56294B713D48}" dt="2025-06-03T07:04:34.883" v="290" actId="2696"/>
        <pc:sldMkLst>
          <pc:docMk/>
          <pc:sldMk cId="2319753219" sldId="867"/>
        </pc:sldMkLst>
        <pc:spChg chg="mod">
          <ac:chgData name="Boaz, Allison" userId="9ee4e2fc-7e3b-4e7f-aa65-c9ab05e828c8" providerId="ADAL" clId="{3BE13A49-337B-4DE7-A4EE-56294B713D48}" dt="2025-06-03T07:04:28.952" v="289" actId="20577"/>
          <ac:spMkLst>
            <pc:docMk/>
            <pc:sldMk cId="2319753219" sldId="867"/>
            <ac:spMk id="2" creationId="{4C679271-3F08-A4BD-FAF0-EDE8B2AECDE9}"/>
          </ac:spMkLst>
        </pc:spChg>
      </pc:sldChg>
      <pc:sldChg chg="modSp add del mod">
        <pc:chgData name="Boaz, Allison" userId="9ee4e2fc-7e3b-4e7f-aa65-c9ab05e828c8" providerId="ADAL" clId="{3BE13A49-337B-4DE7-A4EE-56294B713D48}" dt="2025-06-03T07:27:13.683" v="625" actId="207"/>
        <pc:sldMkLst>
          <pc:docMk/>
          <pc:sldMk cId="3633876857" sldId="867"/>
        </pc:sldMkLst>
        <pc:spChg chg="mod">
          <ac:chgData name="Boaz, Allison" userId="9ee4e2fc-7e3b-4e7f-aa65-c9ab05e828c8" providerId="ADAL" clId="{3BE13A49-337B-4DE7-A4EE-56294B713D48}" dt="2025-06-03T07:27:13.683" v="625" actId="207"/>
          <ac:spMkLst>
            <pc:docMk/>
            <pc:sldMk cId="3633876857" sldId="867"/>
            <ac:spMk id="3" creationId="{00000000-0000-0000-0000-000000000000}"/>
          </ac:spMkLst>
        </pc:spChg>
      </pc:sldChg>
      <pc:sldChg chg="modSp add mod modClrScheme chgLayout">
        <pc:chgData name="Boaz, Allison" userId="9ee4e2fc-7e3b-4e7f-aa65-c9ab05e828c8" providerId="ADAL" clId="{3BE13A49-337B-4DE7-A4EE-56294B713D48}" dt="2025-06-03T07:41:07.327" v="798" actId="14100"/>
        <pc:sldMkLst>
          <pc:docMk/>
          <pc:sldMk cId="2896100489" sldId="868"/>
        </pc:sldMkLst>
        <pc:spChg chg="mod ord">
          <ac:chgData name="Boaz, Allison" userId="9ee4e2fc-7e3b-4e7f-aa65-c9ab05e828c8" providerId="ADAL" clId="{3BE13A49-337B-4DE7-A4EE-56294B713D48}" dt="2025-06-03T07:39:36.412" v="776" actId="1076"/>
          <ac:spMkLst>
            <pc:docMk/>
            <pc:sldMk cId="2896100489" sldId="868"/>
            <ac:spMk id="2" creationId="{98C8C9D0-E2B4-1BAD-146C-EE3FED4B4A57}"/>
          </ac:spMkLst>
        </pc:spChg>
        <pc:spChg chg="mod ord">
          <ac:chgData name="Boaz, Allison" userId="9ee4e2fc-7e3b-4e7f-aa65-c9ab05e828c8" providerId="ADAL" clId="{3BE13A49-337B-4DE7-A4EE-56294B713D48}" dt="2025-06-03T07:39:34.561" v="775" actId="1076"/>
          <ac:spMkLst>
            <pc:docMk/>
            <pc:sldMk cId="2896100489" sldId="868"/>
            <ac:spMk id="4" creationId="{87C8243A-92DA-1A32-E869-D30808C591B4}"/>
          </ac:spMkLst>
        </pc:spChg>
        <pc:spChg chg="mod">
          <ac:chgData name="Boaz, Allison" userId="9ee4e2fc-7e3b-4e7f-aa65-c9ab05e828c8" providerId="ADAL" clId="{3BE13A49-337B-4DE7-A4EE-56294B713D48}" dt="2025-06-03T07:31:26.790" v="655" actId="1076"/>
          <ac:spMkLst>
            <pc:docMk/>
            <pc:sldMk cId="2896100489" sldId="868"/>
            <ac:spMk id="9" creationId="{6CA31E07-8E6C-31BE-730F-9417B002EB0E}"/>
          </ac:spMkLst>
        </pc:spChg>
        <pc:spChg chg="mod">
          <ac:chgData name="Boaz, Allison" userId="9ee4e2fc-7e3b-4e7f-aa65-c9ab05e828c8" providerId="ADAL" clId="{3BE13A49-337B-4DE7-A4EE-56294B713D48}" dt="2025-06-03T07:31:22.953" v="654" actId="1076"/>
          <ac:spMkLst>
            <pc:docMk/>
            <pc:sldMk cId="2896100489" sldId="868"/>
            <ac:spMk id="11" creationId="{B51314D7-436B-2967-4729-B74043C3918E}"/>
          </ac:spMkLst>
        </pc:spChg>
        <pc:spChg chg="mod">
          <ac:chgData name="Boaz, Allison" userId="9ee4e2fc-7e3b-4e7f-aa65-c9ab05e828c8" providerId="ADAL" clId="{3BE13A49-337B-4DE7-A4EE-56294B713D48}" dt="2025-06-03T07:31:33.057" v="657" actId="1076"/>
          <ac:spMkLst>
            <pc:docMk/>
            <pc:sldMk cId="2896100489" sldId="868"/>
            <ac:spMk id="13" creationId="{D441B9AA-A6FF-C5FB-9A09-73970A3E3BA9}"/>
          </ac:spMkLst>
        </pc:spChg>
        <pc:picChg chg="mod">
          <ac:chgData name="Boaz, Allison" userId="9ee4e2fc-7e3b-4e7f-aa65-c9ab05e828c8" providerId="ADAL" clId="{3BE13A49-337B-4DE7-A4EE-56294B713D48}" dt="2025-06-03T07:31:29.402" v="656" actId="1076"/>
          <ac:picMkLst>
            <pc:docMk/>
            <pc:sldMk cId="2896100489" sldId="868"/>
            <ac:picMk id="5" creationId="{79F801C9-3B5D-7335-410C-E253F9DAF111}"/>
          </ac:picMkLst>
        </pc:picChg>
        <pc:picChg chg="mod">
          <ac:chgData name="Boaz, Allison" userId="9ee4e2fc-7e3b-4e7f-aa65-c9ab05e828c8" providerId="ADAL" clId="{3BE13A49-337B-4DE7-A4EE-56294B713D48}" dt="2025-06-03T07:41:07.327" v="798" actId="14100"/>
          <ac:picMkLst>
            <pc:docMk/>
            <pc:sldMk cId="2896100489" sldId="868"/>
            <ac:picMk id="7" creationId="{367400C9-2BAD-1732-1FF0-079ACD687B01}"/>
          </ac:picMkLst>
        </pc:picChg>
        <pc:picChg chg="mod">
          <ac:chgData name="Boaz, Allison" userId="9ee4e2fc-7e3b-4e7f-aa65-c9ab05e828c8" providerId="ADAL" clId="{3BE13A49-337B-4DE7-A4EE-56294B713D48}" dt="2025-06-03T07:30:57.675" v="650" actId="1076"/>
          <ac:picMkLst>
            <pc:docMk/>
            <pc:sldMk cId="2896100489" sldId="868"/>
            <ac:picMk id="1026" creationId="{5DAC0B10-E446-71A6-2E10-5D19147C5975}"/>
          </ac:picMkLst>
        </pc:picChg>
        <pc:picChg chg="mod">
          <ac:chgData name="Boaz, Allison" userId="9ee4e2fc-7e3b-4e7f-aa65-c9ab05e828c8" providerId="ADAL" clId="{3BE13A49-337B-4DE7-A4EE-56294B713D48}" dt="2025-06-03T07:31:34.725" v="658" actId="1076"/>
          <ac:picMkLst>
            <pc:docMk/>
            <pc:sldMk cId="2896100489" sldId="868"/>
            <ac:picMk id="1028" creationId="{8A87BC82-58DD-EAB9-128C-CD931FAE0239}"/>
          </ac:picMkLst>
        </pc:picChg>
      </pc:sldChg>
      <pc:sldChg chg="modSp add mod">
        <pc:chgData name="Boaz, Allison" userId="9ee4e2fc-7e3b-4e7f-aa65-c9ab05e828c8" providerId="ADAL" clId="{3BE13A49-337B-4DE7-A4EE-56294B713D48}" dt="2025-06-03T07:42:13.505" v="815" actId="14100"/>
        <pc:sldMkLst>
          <pc:docMk/>
          <pc:sldMk cId="3156736937" sldId="869"/>
        </pc:sldMkLst>
        <pc:spChg chg="mod">
          <ac:chgData name="Boaz, Allison" userId="9ee4e2fc-7e3b-4e7f-aa65-c9ab05e828c8" providerId="ADAL" clId="{3BE13A49-337B-4DE7-A4EE-56294B713D48}" dt="2025-06-03T07:42:08.548" v="813" actId="255"/>
          <ac:spMkLst>
            <pc:docMk/>
            <pc:sldMk cId="3156736937" sldId="869"/>
            <ac:spMk id="2" creationId="{CDE9FBA8-4935-A260-2743-F0D7349824D6}"/>
          </ac:spMkLst>
        </pc:spChg>
        <pc:picChg chg="mod">
          <ac:chgData name="Boaz, Allison" userId="9ee4e2fc-7e3b-4e7f-aa65-c9ab05e828c8" providerId="ADAL" clId="{3BE13A49-337B-4DE7-A4EE-56294B713D48}" dt="2025-06-03T07:42:13.505" v="815" actId="14100"/>
          <ac:picMkLst>
            <pc:docMk/>
            <pc:sldMk cId="3156736937" sldId="869"/>
            <ac:picMk id="3" creationId="{0D8A95C8-0FD4-E034-2C6A-D30A7E1F0BF1}"/>
          </ac:picMkLst>
        </pc:picChg>
      </pc:sldChg>
      <pc:sldChg chg="modSp add mod">
        <pc:chgData name="Boaz, Allison" userId="9ee4e2fc-7e3b-4e7f-aa65-c9ab05e828c8" providerId="ADAL" clId="{3BE13A49-337B-4DE7-A4EE-56294B713D48}" dt="2025-06-03T07:42:01.368" v="812" actId="255"/>
        <pc:sldMkLst>
          <pc:docMk/>
          <pc:sldMk cId="1903821421" sldId="870"/>
        </pc:sldMkLst>
        <pc:spChg chg="mod">
          <ac:chgData name="Boaz, Allison" userId="9ee4e2fc-7e3b-4e7f-aa65-c9ab05e828c8" providerId="ADAL" clId="{3BE13A49-337B-4DE7-A4EE-56294B713D48}" dt="2025-06-03T07:42:01.368" v="812" actId="255"/>
          <ac:spMkLst>
            <pc:docMk/>
            <pc:sldMk cId="1903821421" sldId="870"/>
            <ac:spMk id="2" creationId="{3801E631-09E2-A068-234A-BCA9E70E4C47}"/>
          </ac:spMkLst>
        </pc:spChg>
      </pc:sldChg>
      <pc:sldChg chg="modSp add mod modClrScheme chgLayout">
        <pc:chgData name="Boaz, Allison" userId="9ee4e2fc-7e3b-4e7f-aa65-c9ab05e828c8" providerId="ADAL" clId="{3BE13A49-337B-4DE7-A4EE-56294B713D48}" dt="2025-06-03T07:41:52.999" v="811" actId="255"/>
        <pc:sldMkLst>
          <pc:docMk/>
          <pc:sldMk cId="1070856378" sldId="871"/>
        </pc:sldMkLst>
        <pc:spChg chg="mod ord">
          <ac:chgData name="Boaz, Allison" userId="9ee4e2fc-7e3b-4e7f-aa65-c9ab05e828c8" providerId="ADAL" clId="{3BE13A49-337B-4DE7-A4EE-56294B713D48}" dt="2025-06-03T07:41:52.999" v="811" actId="255"/>
          <ac:spMkLst>
            <pc:docMk/>
            <pc:sldMk cId="1070856378" sldId="871"/>
            <ac:spMk id="2" creationId="{00000000-0000-0000-0000-000000000000}"/>
          </ac:spMkLst>
        </pc:spChg>
        <pc:picChg chg="mod ord">
          <ac:chgData name="Boaz, Allison" userId="9ee4e2fc-7e3b-4e7f-aa65-c9ab05e828c8" providerId="ADAL" clId="{3BE13A49-337B-4DE7-A4EE-56294B713D48}" dt="2025-06-03T07:28:04.031" v="637" actId="700"/>
          <ac:picMkLst>
            <pc:docMk/>
            <pc:sldMk cId="1070856378" sldId="871"/>
            <ac:picMk id="6" creationId="{32F55307-CA4A-DE92-427C-729B7CAE90FE}"/>
          </ac:picMkLst>
        </pc:picChg>
      </pc:sldChg>
      <pc:sldChg chg="addSp delSp modSp add mod modClrScheme chgLayout">
        <pc:chgData name="Boaz, Allison" userId="9ee4e2fc-7e3b-4e7f-aa65-c9ab05e828c8" providerId="ADAL" clId="{3BE13A49-337B-4DE7-A4EE-56294B713D48}" dt="2025-06-03T07:43:22.387" v="831" actId="1076"/>
        <pc:sldMkLst>
          <pc:docMk/>
          <pc:sldMk cId="5155557" sldId="872"/>
        </pc:sldMkLst>
        <pc:spChg chg="mod ord">
          <ac:chgData name="Boaz, Allison" userId="9ee4e2fc-7e3b-4e7f-aa65-c9ab05e828c8" providerId="ADAL" clId="{3BE13A49-337B-4DE7-A4EE-56294B713D48}" dt="2025-06-03T07:42:55.695" v="822" actId="1076"/>
          <ac:spMkLst>
            <pc:docMk/>
            <pc:sldMk cId="5155557" sldId="872"/>
            <ac:spMk id="2" creationId="{0E7BD3DD-61FE-E4C5-1EE3-90F4EF529B59}"/>
          </ac:spMkLst>
        </pc:spChg>
        <pc:spChg chg="mod">
          <ac:chgData name="Boaz, Allison" userId="9ee4e2fc-7e3b-4e7f-aa65-c9ab05e828c8" providerId="ADAL" clId="{3BE13A49-337B-4DE7-A4EE-56294B713D48}" dt="2025-06-03T07:43:10.115" v="825" actId="1076"/>
          <ac:spMkLst>
            <pc:docMk/>
            <pc:sldMk cId="5155557" sldId="872"/>
            <ac:spMk id="4" creationId="{88C50287-D349-6753-4AFB-810E100102A5}"/>
          </ac:spMkLst>
        </pc:spChg>
        <pc:spChg chg="add del mod ord">
          <ac:chgData name="Boaz, Allison" userId="9ee4e2fc-7e3b-4e7f-aa65-c9ab05e828c8" providerId="ADAL" clId="{3BE13A49-337B-4DE7-A4EE-56294B713D48}" dt="2025-06-03T07:28:28.005" v="645" actId="700"/>
          <ac:spMkLst>
            <pc:docMk/>
            <pc:sldMk cId="5155557" sldId="872"/>
            <ac:spMk id="5" creationId="{F1F3749A-F616-F00E-1F77-F94DC5CBE2C9}"/>
          </ac:spMkLst>
        </pc:spChg>
        <pc:spChg chg="add del mod ord">
          <ac:chgData name="Boaz, Allison" userId="9ee4e2fc-7e3b-4e7f-aa65-c9ab05e828c8" providerId="ADAL" clId="{3BE13A49-337B-4DE7-A4EE-56294B713D48}" dt="2025-06-03T07:42:38.112" v="818" actId="478"/>
          <ac:spMkLst>
            <pc:docMk/>
            <pc:sldMk cId="5155557" sldId="872"/>
            <ac:spMk id="6" creationId="{EFCB26D9-FD06-8172-5AB1-6EE69DB00317}"/>
          </ac:spMkLst>
        </pc:spChg>
        <pc:picChg chg="mod">
          <ac:chgData name="Boaz, Allison" userId="9ee4e2fc-7e3b-4e7f-aa65-c9ab05e828c8" providerId="ADAL" clId="{3BE13A49-337B-4DE7-A4EE-56294B713D48}" dt="2025-06-03T07:43:06.827" v="824" actId="1076"/>
          <ac:picMkLst>
            <pc:docMk/>
            <pc:sldMk cId="5155557" sldId="872"/>
            <ac:picMk id="3" creationId="{9447C51C-3106-F91B-3666-F7D890EE17C1}"/>
          </ac:picMkLst>
        </pc:picChg>
        <pc:picChg chg="mod">
          <ac:chgData name="Boaz, Allison" userId="9ee4e2fc-7e3b-4e7f-aa65-c9ab05e828c8" providerId="ADAL" clId="{3BE13A49-337B-4DE7-A4EE-56294B713D48}" dt="2025-06-03T07:43:13.924" v="827" actId="1076"/>
          <ac:picMkLst>
            <pc:docMk/>
            <pc:sldMk cId="5155557" sldId="872"/>
            <ac:picMk id="12" creationId="{EBA7EE94-9B7A-ADB2-9214-41816E850CC5}"/>
          </ac:picMkLst>
        </pc:picChg>
        <pc:picChg chg="mod">
          <ac:chgData name="Boaz, Allison" userId="9ee4e2fc-7e3b-4e7f-aa65-c9ab05e828c8" providerId="ADAL" clId="{3BE13A49-337B-4DE7-A4EE-56294B713D48}" dt="2025-06-03T07:43:22.387" v="831" actId="1076"/>
          <ac:picMkLst>
            <pc:docMk/>
            <pc:sldMk cId="5155557" sldId="872"/>
            <ac:picMk id="13" creationId="{E5500606-0F48-5F89-BC2A-2172CB7A0EC7}"/>
          </ac:picMkLst>
        </pc:picChg>
        <pc:picChg chg="mod">
          <ac:chgData name="Boaz, Allison" userId="9ee4e2fc-7e3b-4e7f-aa65-c9ab05e828c8" providerId="ADAL" clId="{3BE13A49-337B-4DE7-A4EE-56294B713D48}" dt="2025-06-03T07:43:19.886" v="830" actId="14100"/>
          <ac:picMkLst>
            <pc:docMk/>
            <pc:sldMk cId="5155557" sldId="872"/>
            <ac:picMk id="16" creationId="{06831841-3EDB-365D-0637-2CA04A7C21F7}"/>
          </ac:picMkLst>
        </pc:picChg>
      </pc:sldChg>
      <pc:sldChg chg="del">
        <pc:chgData name="Boaz, Allison" userId="9ee4e2fc-7e3b-4e7f-aa65-c9ab05e828c8" providerId="ADAL" clId="{3BE13A49-337B-4DE7-A4EE-56294B713D48}" dt="2025-06-03T06:45:13.143" v="121" actId="47"/>
        <pc:sldMkLst>
          <pc:docMk/>
          <pc:sldMk cId="5155557" sldId="2147377477"/>
        </pc:sldMkLst>
      </pc:sldChg>
      <pc:sldChg chg="del">
        <pc:chgData name="Boaz, Allison" userId="9ee4e2fc-7e3b-4e7f-aa65-c9ab05e828c8" providerId="ADAL" clId="{3BE13A49-337B-4DE7-A4EE-56294B713D48}" dt="2025-06-03T06:45:13.143" v="121" actId="47"/>
        <pc:sldMkLst>
          <pc:docMk/>
          <pc:sldMk cId="3156736937" sldId="2147377484"/>
        </pc:sldMkLst>
      </pc:sldChg>
      <pc:sldChg chg="add del">
        <pc:chgData name="Boaz, Allison" userId="9ee4e2fc-7e3b-4e7f-aa65-c9ab05e828c8" providerId="ADAL" clId="{3BE13A49-337B-4DE7-A4EE-56294B713D48}" dt="2025-06-03T03:40:58.530" v="6" actId="2696"/>
        <pc:sldMkLst>
          <pc:docMk/>
          <pc:sldMk cId="2142394551" sldId="2147377485"/>
        </pc:sldMkLst>
      </pc:sldChg>
      <pc:sldChg chg="add del">
        <pc:chgData name="Boaz, Allison" userId="9ee4e2fc-7e3b-4e7f-aa65-c9ab05e828c8" providerId="ADAL" clId="{3BE13A49-337B-4DE7-A4EE-56294B713D48}" dt="2025-06-03T06:45:02.863" v="120" actId="47"/>
        <pc:sldMkLst>
          <pc:docMk/>
          <pc:sldMk cId="3380109440" sldId="2147377485"/>
        </pc:sldMkLst>
      </pc:sldChg>
      <pc:sldChg chg="add del">
        <pc:chgData name="Boaz, Allison" userId="9ee4e2fc-7e3b-4e7f-aa65-c9ab05e828c8" providerId="ADAL" clId="{3BE13A49-337B-4DE7-A4EE-56294B713D48}" dt="2025-06-03T06:45:02.863" v="120" actId="47"/>
        <pc:sldMkLst>
          <pc:docMk/>
          <pc:sldMk cId="112668600" sldId="2147377486"/>
        </pc:sldMkLst>
      </pc:sldChg>
      <pc:sldChg chg="add del">
        <pc:chgData name="Boaz, Allison" userId="9ee4e2fc-7e3b-4e7f-aa65-c9ab05e828c8" providerId="ADAL" clId="{3BE13A49-337B-4DE7-A4EE-56294B713D48}" dt="2025-06-03T06:45:02.863" v="120" actId="47"/>
        <pc:sldMkLst>
          <pc:docMk/>
          <pc:sldMk cId="4275375049" sldId="2147377487"/>
        </pc:sldMkLst>
      </pc:sldChg>
      <pc:sldChg chg="add del">
        <pc:chgData name="Boaz, Allison" userId="9ee4e2fc-7e3b-4e7f-aa65-c9ab05e828c8" providerId="ADAL" clId="{3BE13A49-337B-4DE7-A4EE-56294B713D48}" dt="2025-06-03T06:45:59.423" v="122" actId="47"/>
        <pc:sldMkLst>
          <pc:docMk/>
          <pc:sldMk cId="960990330" sldId="2147377488"/>
        </pc:sldMkLst>
      </pc:sldChg>
      <pc:sldChg chg="add del">
        <pc:chgData name="Boaz, Allison" userId="9ee4e2fc-7e3b-4e7f-aa65-c9ab05e828c8" providerId="ADAL" clId="{3BE13A49-337B-4DE7-A4EE-56294B713D48}" dt="2025-06-03T06:45:59.423" v="122" actId="47"/>
        <pc:sldMkLst>
          <pc:docMk/>
          <pc:sldMk cId="3590142511" sldId="2147377489"/>
        </pc:sldMkLst>
      </pc:sldChg>
      <pc:sldChg chg="add del">
        <pc:chgData name="Boaz, Allison" userId="9ee4e2fc-7e3b-4e7f-aa65-c9ab05e828c8" providerId="ADAL" clId="{3BE13A49-337B-4DE7-A4EE-56294B713D48}" dt="2025-06-03T06:46:02.482" v="123" actId="47"/>
        <pc:sldMkLst>
          <pc:docMk/>
          <pc:sldMk cId="3098594257" sldId="2147377490"/>
        </pc:sldMkLst>
      </pc:sldChg>
      <pc:sldMasterChg chg="add addSldLayout">
        <pc:chgData name="Boaz, Allison" userId="9ee4e2fc-7e3b-4e7f-aa65-c9ab05e828c8" providerId="ADAL" clId="{3BE13A49-337B-4DE7-A4EE-56294B713D48}" dt="2025-06-03T07:15:47.818" v="469" actId="27028"/>
        <pc:sldMasterMkLst>
          <pc:docMk/>
          <pc:sldMasterMk cId="471907140" sldId="2147483648"/>
        </pc:sldMasterMkLst>
        <pc:sldLayoutChg chg="add">
          <pc:chgData name="Boaz, Allison" userId="9ee4e2fc-7e3b-4e7f-aa65-c9ab05e828c8" providerId="ADAL" clId="{3BE13A49-337B-4DE7-A4EE-56294B713D48}" dt="2025-06-03T07:15:47.818" v="469" actId="27028"/>
          <pc:sldLayoutMkLst>
            <pc:docMk/>
            <pc:sldMasterMk cId="471907140" sldId="2147483648"/>
            <pc:sldLayoutMk cId="2392569088" sldId="2147483660"/>
          </pc:sldLayoutMkLst>
        </pc:sldLayoutChg>
        <pc:sldLayoutChg chg="add">
          <pc:chgData name="Boaz, Allison" userId="9ee4e2fc-7e3b-4e7f-aa65-c9ab05e828c8" providerId="ADAL" clId="{3BE13A49-337B-4DE7-A4EE-56294B713D48}" dt="2025-06-03T07:15:47.818" v="469" actId="27028"/>
          <pc:sldLayoutMkLst>
            <pc:docMk/>
            <pc:sldMasterMk cId="471907140" sldId="2147483648"/>
            <pc:sldLayoutMk cId="303795837" sldId="2147483700"/>
          </pc:sldLayoutMkLst>
        </pc:sldLayoutChg>
        <pc:sldLayoutChg chg="add">
          <pc:chgData name="Boaz, Allison" userId="9ee4e2fc-7e3b-4e7f-aa65-c9ab05e828c8" providerId="ADAL" clId="{3BE13A49-337B-4DE7-A4EE-56294B713D48}" dt="2025-06-03T07:15:47.818" v="469" actId="27028"/>
          <pc:sldLayoutMkLst>
            <pc:docMk/>
            <pc:sldMasterMk cId="471907140" sldId="2147483648"/>
            <pc:sldLayoutMk cId="867600840" sldId="2147483704"/>
          </pc:sldLayoutMkLst>
        </pc:sldLayoutChg>
        <pc:sldLayoutChg chg="add">
          <pc:chgData name="Boaz, Allison" userId="9ee4e2fc-7e3b-4e7f-aa65-c9ab05e828c8" providerId="ADAL" clId="{3BE13A49-337B-4DE7-A4EE-56294B713D48}" dt="2025-06-03T07:15:47.818" v="469" actId="27028"/>
          <pc:sldLayoutMkLst>
            <pc:docMk/>
            <pc:sldMasterMk cId="471907140" sldId="2147483648"/>
            <pc:sldLayoutMk cId="333319338" sldId="2147483705"/>
          </pc:sldLayoutMkLst>
        </pc:sldLayoutChg>
        <pc:sldLayoutChg chg="add">
          <pc:chgData name="Boaz, Allison" userId="9ee4e2fc-7e3b-4e7f-aa65-c9ab05e828c8" providerId="ADAL" clId="{3BE13A49-337B-4DE7-A4EE-56294B713D48}" dt="2025-06-03T07:15:47.818" v="469" actId="27028"/>
          <pc:sldLayoutMkLst>
            <pc:docMk/>
            <pc:sldMasterMk cId="471907140" sldId="2147483648"/>
            <pc:sldLayoutMk cId="4041885978" sldId="2147483706"/>
          </pc:sldLayoutMkLst>
        </pc:sldLayoutChg>
        <pc:sldLayoutChg chg="add">
          <pc:chgData name="Boaz, Allison" userId="9ee4e2fc-7e3b-4e7f-aa65-c9ab05e828c8" providerId="ADAL" clId="{3BE13A49-337B-4DE7-A4EE-56294B713D48}" dt="2025-06-03T07:15:47.818" v="469" actId="27028"/>
          <pc:sldLayoutMkLst>
            <pc:docMk/>
            <pc:sldMasterMk cId="471907140" sldId="2147483648"/>
            <pc:sldLayoutMk cId="2595110578" sldId="2147483707"/>
          </pc:sldLayoutMkLst>
        </pc:sldLayoutChg>
        <pc:sldLayoutChg chg="add">
          <pc:chgData name="Boaz, Allison" userId="9ee4e2fc-7e3b-4e7f-aa65-c9ab05e828c8" providerId="ADAL" clId="{3BE13A49-337B-4DE7-A4EE-56294B713D48}" dt="2025-06-03T07:15:47.818" v="469" actId="27028"/>
          <pc:sldLayoutMkLst>
            <pc:docMk/>
            <pc:sldMasterMk cId="471907140" sldId="2147483648"/>
            <pc:sldLayoutMk cId="314672760" sldId="2147483729"/>
          </pc:sldLayoutMkLst>
        </pc:sldLayoutChg>
        <pc:sldLayoutChg chg="add">
          <pc:chgData name="Boaz, Allison" userId="9ee4e2fc-7e3b-4e7f-aa65-c9ab05e828c8" providerId="ADAL" clId="{3BE13A49-337B-4DE7-A4EE-56294B713D48}" dt="2025-06-03T07:15:47.818" v="469" actId="27028"/>
          <pc:sldLayoutMkLst>
            <pc:docMk/>
            <pc:sldMasterMk cId="471907140" sldId="2147483648"/>
            <pc:sldLayoutMk cId="1165006697" sldId="2147483730"/>
          </pc:sldLayoutMkLst>
        </pc:sldLayoutChg>
        <pc:sldLayoutChg chg="add">
          <pc:chgData name="Boaz, Allison" userId="9ee4e2fc-7e3b-4e7f-aa65-c9ab05e828c8" providerId="ADAL" clId="{3BE13A49-337B-4DE7-A4EE-56294B713D48}" dt="2025-06-03T07:15:47.818" v="469" actId="27028"/>
          <pc:sldLayoutMkLst>
            <pc:docMk/>
            <pc:sldMasterMk cId="471907140" sldId="2147483648"/>
            <pc:sldLayoutMk cId="1112071637" sldId="2147483731"/>
          </pc:sldLayoutMkLst>
        </pc:sldLayoutChg>
        <pc:sldLayoutChg chg="add">
          <pc:chgData name="Boaz, Allison" userId="9ee4e2fc-7e3b-4e7f-aa65-c9ab05e828c8" providerId="ADAL" clId="{3BE13A49-337B-4DE7-A4EE-56294B713D48}" dt="2025-06-03T07:15:47.818" v="469" actId="27028"/>
          <pc:sldLayoutMkLst>
            <pc:docMk/>
            <pc:sldMasterMk cId="471907140" sldId="2147483648"/>
            <pc:sldLayoutMk cId="741658285" sldId="2147483732"/>
          </pc:sldLayoutMkLst>
        </pc:sldLayoutChg>
        <pc:sldLayoutChg chg="add">
          <pc:chgData name="Boaz, Allison" userId="9ee4e2fc-7e3b-4e7f-aa65-c9ab05e828c8" providerId="ADAL" clId="{3BE13A49-337B-4DE7-A4EE-56294B713D48}" dt="2025-06-03T07:15:47.818" v="469" actId="27028"/>
          <pc:sldLayoutMkLst>
            <pc:docMk/>
            <pc:sldMasterMk cId="471907140" sldId="2147483648"/>
            <pc:sldLayoutMk cId="1800648628" sldId="2147483733"/>
          </pc:sldLayoutMkLst>
        </pc:sldLayoutChg>
        <pc:sldLayoutChg chg="add">
          <pc:chgData name="Boaz, Allison" userId="9ee4e2fc-7e3b-4e7f-aa65-c9ab05e828c8" providerId="ADAL" clId="{3BE13A49-337B-4DE7-A4EE-56294B713D48}" dt="2025-06-03T07:15:47.818" v="469" actId="27028"/>
          <pc:sldLayoutMkLst>
            <pc:docMk/>
            <pc:sldMasterMk cId="471907140" sldId="2147483648"/>
            <pc:sldLayoutMk cId="1052978218" sldId="2147483734"/>
          </pc:sldLayoutMkLst>
        </pc:sldLayoutChg>
        <pc:sldLayoutChg chg="add">
          <pc:chgData name="Boaz, Allison" userId="9ee4e2fc-7e3b-4e7f-aa65-c9ab05e828c8" providerId="ADAL" clId="{3BE13A49-337B-4DE7-A4EE-56294B713D48}" dt="2025-06-03T07:15:47.818" v="469" actId="27028"/>
          <pc:sldLayoutMkLst>
            <pc:docMk/>
            <pc:sldMasterMk cId="471907140" sldId="2147483648"/>
            <pc:sldLayoutMk cId="2129609035" sldId="2147483735"/>
          </pc:sldLayoutMkLst>
        </pc:sldLayoutChg>
        <pc:sldLayoutChg chg="add">
          <pc:chgData name="Boaz, Allison" userId="9ee4e2fc-7e3b-4e7f-aa65-c9ab05e828c8" providerId="ADAL" clId="{3BE13A49-337B-4DE7-A4EE-56294B713D48}" dt="2025-06-03T07:15:47.818" v="469" actId="27028"/>
          <pc:sldLayoutMkLst>
            <pc:docMk/>
            <pc:sldMasterMk cId="471907140" sldId="2147483648"/>
            <pc:sldLayoutMk cId="1768870511" sldId="2147483736"/>
          </pc:sldLayoutMkLst>
        </pc:sldLayoutChg>
        <pc:sldLayoutChg chg="add">
          <pc:chgData name="Boaz, Allison" userId="9ee4e2fc-7e3b-4e7f-aa65-c9ab05e828c8" providerId="ADAL" clId="{3BE13A49-337B-4DE7-A4EE-56294B713D48}" dt="2025-06-03T07:15:47.818" v="469" actId="27028"/>
          <pc:sldLayoutMkLst>
            <pc:docMk/>
            <pc:sldMasterMk cId="471907140" sldId="2147483648"/>
            <pc:sldLayoutMk cId="3079327428" sldId="2147483737"/>
          </pc:sldLayoutMkLst>
        </pc:sldLayoutChg>
        <pc:sldLayoutChg chg="add">
          <pc:chgData name="Boaz, Allison" userId="9ee4e2fc-7e3b-4e7f-aa65-c9ab05e828c8" providerId="ADAL" clId="{3BE13A49-337B-4DE7-A4EE-56294B713D48}" dt="2025-06-03T07:15:47.818" v="469" actId="27028"/>
          <pc:sldLayoutMkLst>
            <pc:docMk/>
            <pc:sldMasterMk cId="471907140" sldId="2147483648"/>
            <pc:sldLayoutMk cId="668257871" sldId="2147483738"/>
          </pc:sldLayoutMkLst>
        </pc:sldLayoutChg>
        <pc:sldLayoutChg chg="add">
          <pc:chgData name="Boaz, Allison" userId="9ee4e2fc-7e3b-4e7f-aa65-c9ab05e828c8" providerId="ADAL" clId="{3BE13A49-337B-4DE7-A4EE-56294B713D48}" dt="2025-06-03T07:15:47.818" v="469" actId="27028"/>
          <pc:sldLayoutMkLst>
            <pc:docMk/>
            <pc:sldMasterMk cId="471907140" sldId="2147483648"/>
            <pc:sldLayoutMk cId="2088050366" sldId="2147483739"/>
          </pc:sldLayoutMkLst>
        </pc:sldLayoutChg>
        <pc:sldLayoutChg chg="add">
          <pc:chgData name="Boaz, Allison" userId="9ee4e2fc-7e3b-4e7f-aa65-c9ab05e828c8" providerId="ADAL" clId="{3BE13A49-337B-4DE7-A4EE-56294B713D48}" dt="2025-06-03T07:15:47.818" v="469" actId="27028"/>
          <pc:sldLayoutMkLst>
            <pc:docMk/>
            <pc:sldMasterMk cId="471907140" sldId="2147483648"/>
            <pc:sldLayoutMk cId="2292501996" sldId="2147483740"/>
          </pc:sldLayoutMkLst>
        </pc:sldLayoutChg>
        <pc:sldLayoutChg chg="add">
          <pc:chgData name="Boaz, Allison" userId="9ee4e2fc-7e3b-4e7f-aa65-c9ab05e828c8" providerId="ADAL" clId="{3BE13A49-337B-4DE7-A4EE-56294B713D48}" dt="2025-06-03T07:15:47.818" v="469" actId="27028"/>
          <pc:sldLayoutMkLst>
            <pc:docMk/>
            <pc:sldMasterMk cId="471907140" sldId="2147483648"/>
            <pc:sldLayoutMk cId="1487009853" sldId="2147483741"/>
          </pc:sldLayoutMkLst>
        </pc:sldLayoutChg>
        <pc:sldLayoutChg chg="add">
          <pc:chgData name="Boaz, Allison" userId="9ee4e2fc-7e3b-4e7f-aa65-c9ab05e828c8" providerId="ADAL" clId="{3BE13A49-337B-4DE7-A4EE-56294B713D48}" dt="2025-06-03T07:15:47.818" v="469" actId="27028"/>
          <pc:sldLayoutMkLst>
            <pc:docMk/>
            <pc:sldMasterMk cId="471907140" sldId="2147483648"/>
            <pc:sldLayoutMk cId="923023835" sldId="2147483742"/>
          </pc:sldLayoutMkLst>
        </pc:sldLayoutChg>
        <pc:sldLayoutChg chg="add">
          <pc:chgData name="Boaz, Allison" userId="9ee4e2fc-7e3b-4e7f-aa65-c9ab05e828c8" providerId="ADAL" clId="{3BE13A49-337B-4DE7-A4EE-56294B713D48}" dt="2025-06-03T07:15:47.818" v="469" actId="27028"/>
          <pc:sldLayoutMkLst>
            <pc:docMk/>
            <pc:sldMasterMk cId="471907140" sldId="2147483648"/>
            <pc:sldLayoutMk cId="1924846124" sldId="2147483743"/>
          </pc:sldLayoutMkLst>
        </pc:sldLayoutChg>
      </pc:sldMasterChg>
      <pc:sldMasterChg chg="replId delSldLayout modSldLayout">
        <pc:chgData name="Boaz, Allison" userId="9ee4e2fc-7e3b-4e7f-aa65-c9ab05e828c8" providerId="ADAL" clId="{3BE13A49-337B-4DE7-A4EE-56294B713D48}" dt="2025-06-03T07:15:47.818" v="469" actId="27028"/>
        <pc:sldMasterMkLst>
          <pc:docMk/>
          <pc:sldMasterMk cId="0" sldId="2147483744"/>
        </pc:sldMasterMkLst>
        <pc:sldLayoutChg chg="del">
          <pc:chgData name="Boaz, Allison" userId="9ee4e2fc-7e3b-4e7f-aa65-c9ab05e828c8" providerId="ADAL" clId="{3BE13A49-337B-4DE7-A4EE-56294B713D48}" dt="2025-06-03T06:45:13.143" v="121" actId="47"/>
          <pc:sldLayoutMkLst>
            <pc:docMk/>
            <pc:sldMasterMk cId="0" sldId="2147483744"/>
            <pc:sldLayoutMk cId="1235635265" sldId="2147483663"/>
          </pc:sldLayoutMkLst>
        </pc:sldLayoutChg>
        <pc:sldLayoutChg chg="del">
          <pc:chgData name="Boaz, Allison" userId="9ee4e2fc-7e3b-4e7f-aa65-c9ab05e828c8" providerId="ADAL" clId="{3BE13A49-337B-4DE7-A4EE-56294B713D48}" dt="2025-06-03T06:46:02.482" v="123" actId="47"/>
          <pc:sldLayoutMkLst>
            <pc:docMk/>
            <pc:sldMasterMk cId="0" sldId="2147483744"/>
            <pc:sldLayoutMk cId="597818660" sldId="2147483664"/>
          </pc:sldLayoutMkLst>
        </pc:sldLayoutChg>
        <pc:sldLayoutChg chg="replId">
          <pc:chgData name="Boaz, Allison" userId="9ee4e2fc-7e3b-4e7f-aa65-c9ab05e828c8" providerId="ADAL" clId="{3BE13A49-337B-4DE7-A4EE-56294B713D48}" dt="2025-06-03T07:15:47.818" v="469" actId="27028"/>
          <pc:sldLayoutMkLst>
            <pc:docMk/>
            <pc:sldMasterMk cId="0" sldId="2147483744"/>
            <pc:sldLayoutMk cId="602633666" sldId="214748374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9C750-461B-CE4E-85A7-75ADFAC92DFE}" type="datetimeFigureOut">
              <a:rPr lang="en-US" smtClean="0"/>
              <a:t>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4A105A-FFD9-C145-9328-354AD764273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A105A-FFD9-C145-9328-354AD7642739}"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Will make reference to Aarhus Vand and DHI working partnership.</a:t>
            </a:r>
          </a:p>
          <a:p>
            <a:endParaRPr lang="en-US" dirty="0"/>
          </a:p>
        </p:txBody>
      </p:sp>
      <p:sp>
        <p:nvSpPr>
          <p:cNvPr id="4" name="Slide Number Placeholder 3"/>
          <p:cNvSpPr>
            <a:spLocks noGrp="1"/>
          </p:cNvSpPr>
          <p:nvPr>
            <p:ph type="sldNum" sz="quarter" idx="5"/>
          </p:nvPr>
        </p:nvSpPr>
        <p:spPr/>
        <p:txBody>
          <a:bodyPr/>
          <a:lstStyle/>
          <a:p>
            <a:fld id="{BB4A105A-FFD9-C145-9328-354AD7642739}" type="slidenum">
              <a:rPr lang="en-US" smtClean="0"/>
              <a:t>16</a:t>
            </a:fld>
            <a:endParaRPr lang="en-US"/>
          </a:p>
        </p:txBody>
      </p:sp>
    </p:spTree>
    <p:extLst>
      <p:ext uri="{BB962C8B-B14F-4D97-AF65-F5344CB8AC3E}">
        <p14:creationId xmlns:p14="http://schemas.microsoft.com/office/powerpoint/2010/main" val="1620934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Sarah to provide a few questions to the panelists 5/30.</a:t>
            </a:r>
          </a:p>
          <a:p>
            <a:endParaRPr lang="en-US" dirty="0"/>
          </a:p>
        </p:txBody>
      </p:sp>
      <p:sp>
        <p:nvSpPr>
          <p:cNvPr id="4" name="Slide Number Placeholder 3"/>
          <p:cNvSpPr>
            <a:spLocks noGrp="1"/>
          </p:cNvSpPr>
          <p:nvPr>
            <p:ph type="sldNum" sz="quarter" idx="5"/>
          </p:nvPr>
        </p:nvSpPr>
        <p:spPr/>
        <p:txBody>
          <a:bodyPr/>
          <a:lstStyle/>
          <a:p>
            <a:fld id="{BB4A105A-FFD9-C145-9328-354AD7642739}" type="slidenum">
              <a:rPr lang="en-US" smtClean="0"/>
              <a:t>17</a:t>
            </a:fld>
            <a:endParaRPr lang="en-US"/>
          </a:p>
        </p:txBody>
      </p:sp>
    </p:spTree>
    <p:extLst>
      <p:ext uri="{BB962C8B-B14F-4D97-AF65-F5344CB8AC3E}">
        <p14:creationId xmlns:p14="http://schemas.microsoft.com/office/powerpoint/2010/main" val="623370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E44CA3CC-E040-426A-BD9D-8E6CA1306B4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933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use the Framework we developed for the Water Research Foundation project WRF4974 to provide the 3P’s of Practices, Policies and Partnerships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02F3F-4388-435A-B9CC-DC69D7DFDC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844102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TextShape 1"/>
          <p:cNvSpPr txBox="1"/>
          <p:nvPr/>
        </p:nvSpPr>
        <p:spPr>
          <a:xfrm>
            <a:off x="3970872" y="8828876"/>
            <a:ext cx="3038081" cy="464979"/>
          </a:xfrm>
          <a:prstGeom prst="rect">
            <a:avLst/>
          </a:prstGeom>
          <a:noFill/>
          <a:ln w="9360">
            <a:noFill/>
          </a:ln>
        </p:spPr>
        <p:txBody>
          <a:bodyPr lIns="93231" tIns="46435" rIns="93231" bIns="46435" anchor="b"/>
          <a:lstStyle/>
          <a:p>
            <a:pPr algn="r">
              <a:lnSpc>
                <a:spcPct val="100000"/>
              </a:lnSpc>
            </a:pPr>
            <a:fld id="{16992D37-BE6E-41D1-A6D8-0FAC1C4089D0}" type="slidenum">
              <a:rPr lang="en-US" sz="1200" spc="-1">
                <a:solidFill>
                  <a:srgbClr val="000000"/>
                </a:solidFill>
                <a:uFill>
                  <a:solidFill>
                    <a:srgbClr val="FFFFFF"/>
                  </a:solidFill>
                </a:uFill>
                <a:latin typeface="Arial"/>
              </a:rPr>
              <a:t>24</a:t>
            </a:fld>
            <a:endParaRPr/>
          </a:p>
        </p:txBody>
      </p:sp>
      <p:sp>
        <p:nvSpPr>
          <p:cNvPr id="262" name="PlaceHolder 2"/>
          <p:cNvSpPr>
            <a:spLocks noGrp="1"/>
          </p:cNvSpPr>
          <p:nvPr>
            <p:ph type="body"/>
          </p:nvPr>
        </p:nvSpPr>
        <p:spPr>
          <a:xfrm>
            <a:off x="701494" y="4416824"/>
            <a:ext cx="5607053" cy="4182425"/>
          </a:xfrm>
          <a:prstGeom prst="rect">
            <a:avLst/>
          </a:prstGeom>
        </p:spPr>
        <p:txBody>
          <a:bodyPr lIns="93231" tIns="46435" rIns="93231" bIns="46435"/>
          <a:lstStyle/>
          <a:p>
            <a:endParaRPr/>
          </a:p>
        </p:txBody>
      </p:sp>
    </p:spTree>
    <p:extLst>
      <p:ext uri="{BB962C8B-B14F-4D97-AF65-F5344CB8AC3E}">
        <p14:creationId xmlns:p14="http://schemas.microsoft.com/office/powerpoint/2010/main" val="2598300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BAB290-53AE-4073-88BC-34C20ED36102}" type="slidenum">
              <a:rPr lang="en-US" altLang="en-US"/>
              <a:pPr/>
              <a:t>25</a:t>
            </a:fld>
            <a:endParaRPr lang="en-US" alt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xfrm>
            <a:off x="922338" y="4476750"/>
            <a:ext cx="5076825" cy="4240213"/>
          </a:xfrm>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BAB290-53AE-4073-88BC-34C20ED36102}" type="slidenum">
              <a:rPr lang="en-US" altLang="en-US"/>
              <a:pPr/>
              <a:t>26</a:t>
            </a:fld>
            <a:endParaRPr lang="en-US" alt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xfrm>
            <a:off x="922338" y="4476750"/>
            <a:ext cx="5076825" cy="4240213"/>
          </a:xfrm>
        </p:spPr>
        <p:txBody>
          <a:bodyPr/>
          <a:lstStyle/>
          <a:p>
            <a:endParaRPr lang="en-US" altLang="en-US"/>
          </a:p>
        </p:txBody>
      </p:sp>
    </p:spTree>
    <p:extLst>
      <p:ext uri="{BB962C8B-B14F-4D97-AF65-F5344CB8AC3E}">
        <p14:creationId xmlns:p14="http://schemas.microsoft.com/office/powerpoint/2010/main" val="3113086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99683064-6515-4E73-99A7-102B0DE57578}" type="slidenum">
              <a:rPr lang="en-US" sz="1400" spc="-1" smtClean="0">
                <a:latin typeface="Times New Roman"/>
              </a:rPr>
              <a:t>29</a:t>
            </a:fld>
            <a:endParaRPr lang="en-US"/>
          </a:p>
        </p:txBody>
      </p:sp>
    </p:spTree>
    <p:extLst>
      <p:ext uri="{BB962C8B-B14F-4D97-AF65-F5344CB8AC3E}">
        <p14:creationId xmlns:p14="http://schemas.microsoft.com/office/powerpoint/2010/main" val="3927779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a-DK" sz="1400" err="1"/>
              <a:t>Capacity</a:t>
            </a:r>
            <a:r>
              <a:rPr lang="da-DK" sz="1400"/>
              <a:t>: 125,000 PE</a:t>
            </a:r>
          </a:p>
          <a:p>
            <a:pPr marL="171450" indent="-171450">
              <a:buFont typeface="Arial" panose="020B0604020202020204" pitchFamily="34" charset="0"/>
              <a:buChar char="•"/>
            </a:pPr>
            <a:r>
              <a:rPr lang="da-DK" sz="1400"/>
              <a:t>No </a:t>
            </a:r>
            <a:r>
              <a:rPr lang="da-DK" sz="1400" err="1"/>
              <a:t>primary</a:t>
            </a:r>
            <a:r>
              <a:rPr lang="da-DK" sz="1400"/>
              <a:t> </a:t>
            </a:r>
            <a:r>
              <a:rPr lang="da-DK" sz="1400" err="1"/>
              <a:t>settler</a:t>
            </a:r>
            <a:endParaRPr lang="da-DK" sz="1400"/>
          </a:p>
          <a:p>
            <a:pPr marL="171450" indent="-171450">
              <a:buFont typeface="Arial" panose="020B0604020202020204" pitchFamily="34" charset="0"/>
              <a:buChar char="•"/>
            </a:pPr>
            <a:r>
              <a:rPr lang="da-DK" sz="1400" err="1"/>
              <a:t>Biological</a:t>
            </a:r>
            <a:r>
              <a:rPr lang="da-DK" sz="1400"/>
              <a:t> </a:t>
            </a:r>
            <a:r>
              <a:rPr lang="da-DK" sz="1400" err="1"/>
              <a:t>treatment</a:t>
            </a:r>
            <a:r>
              <a:rPr lang="da-DK" sz="1400"/>
              <a:t>: </a:t>
            </a:r>
            <a:r>
              <a:rPr lang="da-DK" sz="1400" err="1"/>
              <a:t>Biodenipho</a:t>
            </a:r>
            <a:endParaRPr lang="da-DK" sz="1400"/>
          </a:p>
          <a:p>
            <a:pPr marL="628650" lvl="1" indent="-171450">
              <a:buFont typeface="Arial" panose="020B0604020202020204" pitchFamily="34" charset="0"/>
              <a:buChar char="•"/>
            </a:pPr>
            <a:r>
              <a:rPr lang="da-DK" sz="1400" err="1"/>
              <a:t>Pre-anaerobic</a:t>
            </a:r>
            <a:r>
              <a:rPr lang="da-DK" sz="1400"/>
              <a:t> tank</a:t>
            </a:r>
          </a:p>
          <a:p>
            <a:pPr marL="628650" lvl="1" indent="-171450">
              <a:buFont typeface="Arial" panose="020B0604020202020204" pitchFamily="34" charset="0"/>
              <a:buChar char="•"/>
            </a:pPr>
            <a:r>
              <a:rPr lang="da-DK" sz="1400" err="1"/>
              <a:t>Alternating</a:t>
            </a:r>
            <a:r>
              <a:rPr lang="da-DK" sz="1400"/>
              <a:t> </a:t>
            </a:r>
            <a:r>
              <a:rPr lang="da-DK" sz="1400" err="1"/>
              <a:t>anoxic</a:t>
            </a:r>
            <a:r>
              <a:rPr lang="da-DK" sz="1400"/>
              <a:t>-aerobic tanks (4 + 2 tanks)</a:t>
            </a:r>
          </a:p>
          <a:p>
            <a:pPr marL="171450" indent="-171450">
              <a:buFont typeface="Arial" panose="020B0604020202020204" pitchFamily="34" charset="0"/>
              <a:buChar char="•"/>
            </a:pPr>
            <a:endParaRPr lang="da-DK" sz="1400"/>
          </a:p>
          <a:p>
            <a:pPr marL="171450" indent="-171450">
              <a:buFont typeface="Arial" panose="020B0604020202020204" pitchFamily="34" charset="0"/>
              <a:buChar char="•"/>
            </a:pPr>
            <a:r>
              <a:rPr lang="da-DK" sz="1400" err="1"/>
              <a:t>Secondary</a:t>
            </a:r>
            <a:r>
              <a:rPr lang="da-DK" sz="1400"/>
              <a:t> </a:t>
            </a:r>
            <a:r>
              <a:rPr lang="da-DK" sz="1400" err="1"/>
              <a:t>settlers</a:t>
            </a:r>
            <a:endParaRPr lang="da-DK" sz="1400"/>
          </a:p>
          <a:p>
            <a:pPr marL="171450" indent="-171450">
              <a:buFont typeface="Arial" panose="020B0604020202020204" pitchFamily="34" charset="0"/>
              <a:buChar char="•"/>
            </a:pPr>
            <a:r>
              <a:rPr lang="da-DK" sz="1400" err="1"/>
              <a:t>Longitudinal</a:t>
            </a:r>
            <a:r>
              <a:rPr lang="da-DK" sz="1400"/>
              <a:t> </a:t>
            </a:r>
            <a:r>
              <a:rPr lang="da-DK" sz="1400" err="1"/>
              <a:t>secondary</a:t>
            </a:r>
            <a:r>
              <a:rPr lang="da-DK" sz="1400"/>
              <a:t> </a:t>
            </a:r>
            <a:r>
              <a:rPr lang="da-DK" sz="1400" err="1"/>
              <a:t>settlers</a:t>
            </a:r>
            <a:r>
              <a:rPr lang="da-DK" sz="1400"/>
              <a:t> (9x)</a:t>
            </a:r>
          </a:p>
          <a:p>
            <a:pPr marL="171450" indent="-171450">
              <a:buFont typeface="Arial" panose="020B0604020202020204" pitchFamily="34" charset="0"/>
              <a:buChar char="•"/>
            </a:pPr>
            <a:r>
              <a:rPr lang="da-DK" sz="1400"/>
              <a:t>Sidestream </a:t>
            </a:r>
            <a:r>
              <a:rPr lang="da-DK" sz="1400" err="1"/>
              <a:t>hydrolysis</a:t>
            </a:r>
            <a:r>
              <a:rPr lang="da-DK" sz="1400"/>
              <a:t> (SSH) of </a:t>
            </a:r>
            <a:r>
              <a:rPr lang="da-DK" sz="1400" err="1"/>
              <a:t>settled</a:t>
            </a:r>
            <a:r>
              <a:rPr lang="da-DK" sz="1400"/>
              <a:t> </a:t>
            </a:r>
            <a:r>
              <a:rPr lang="da-DK" sz="1400" err="1"/>
              <a:t>sludge</a:t>
            </a:r>
            <a:endParaRPr lang="da-DK" sz="1400"/>
          </a:p>
          <a:p>
            <a:pPr marL="171450" indent="-171450">
              <a:buFont typeface="Arial" panose="020B0604020202020204" pitchFamily="34" charset="0"/>
              <a:buChar char="•"/>
            </a:pPr>
            <a:r>
              <a:rPr lang="da-DK" sz="1400" err="1"/>
              <a:t>Anaerobic</a:t>
            </a:r>
            <a:r>
              <a:rPr lang="da-DK" sz="1400"/>
              <a:t> digestion and </a:t>
            </a:r>
            <a:r>
              <a:rPr lang="da-DK" sz="1400" err="1"/>
              <a:t>sludge</a:t>
            </a:r>
            <a:r>
              <a:rPr lang="da-DK" sz="1400"/>
              <a:t> </a:t>
            </a:r>
            <a:r>
              <a:rPr lang="da-DK" sz="1400" err="1"/>
              <a:t>dewatering</a:t>
            </a:r>
            <a:r>
              <a:rPr lang="da-DK" sz="1400"/>
              <a:t> </a:t>
            </a:r>
            <a:endParaRPr lang="en-US" sz="1400"/>
          </a:p>
          <a:p>
            <a:endParaRPr lang="en-US"/>
          </a:p>
        </p:txBody>
      </p:sp>
      <p:sp>
        <p:nvSpPr>
          <p:cNvPr id="4" name="Slide Number Placeholder 3"/>
          <p:cNvSpPr>
            <a:spLocks noGrp="1"/>
          </p:cNvSpPr>
          <p:nvPr>
            <p:ph type="sldNum" sz="quarter" idx="5"/>
          </p:nvPr>
        </p:nvSpPr>
        <p:spPr/>
        <p:txBody>
          <a:bodyPr/>
          <a:lstStyle/>
          <a:p>
            <a:fld id="{8F7DD0CD-5C67-4D2D-AC88-9EE4C5985D39}" type="slidenum">
              <a:rPr lang="en-GB" smtClean="0"/>
              <a:t>33</a:t>
            </a:fld>
            <a:endParaRPr lang="en-GB"/>
          </a:p>
        </p:txBody>
      </p:sp>
    </p:spTree>
    <p:extLst>
      <p:ext uri="{BB962C8B-B14F-4D97-AF65-F5344CB8AC3E}">
        <p14:creationId xmlns:p14="http://schemas.microsoft.com/office/powerpoint/2010/main" val="415155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8DF2C-FFE8-AF0C-2326-8D7419F53A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7F148E-81A7-86B7-9F57-1EA0DF2F78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44858E-4A14-9595-B931-536274CBC9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D9F6D6-33CE-87C7-668E-72D641275801}"/>
              </a:ext>
            </a:extLst>
          </p:cNvPr>
          <p:cNvSpPr>
            <a:spLocks noGrp="1"/>
          </p:cNvSpPr>
          <p:nvPr>
            <p:ph type="sldNum" sz="quarter" idx="5"/>
          </p:nvPr>
        </p:nvSpPr>
        <p:spPr/>
        <p:txBody>
          <a:bodyPr/>
          <a:lstStyle/>
          <a:p>
            <a:fld id="{BB4A105A-FFD9-C145-9328-354AD7642739}" type="slidenum">
              <a:rPr lang="en-US" smtClean="0"/>
              <a:t>36</a:t>
            </a:fld>
            <a:endParaRPr lang="en-US"/>
          </a:p>
        </p:txBody>
      </p:sp>
    </p:spTree>
    <p:extLst>
      <p:ext uri="{BB962C8B-B14F-4D97-AF65-F5344CB8AC3E}">
        <p14:creationId xmlns:p14="http://schemas.microsoft.com/office/powerpoint/2010/main" val="422590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Carp San</a:t>
            </a:r>
          </a:p>
        </p:txBody>
      </p:sp>
      <p:sp>
        <p:nvSpPr>
          <p:cNvPr id="4" name="Slide Number Placeholder 3"/>
          <p:cNvSpPr>
            <a:spLocks noGrp="1"/>
          </p:cNvSpPr>
          <p:nvPr>
            <p:ph type="sldNum" sz="quarter" idx="5"/>
          </p:nvPr>
        </p:nvSpPr>
        <p:spPr/>
        <p:txBody>
          <a:bodyPr/>
          <a:lstStyle/>
          <a:p>
            <a:fld id="{BB4A105A-FFD9-C145-9328-354AD7642739}" type="slidenum">
              <a:rPr lang="en-US" smtClean="0"/>
              <a:t>2</a:t>
            </a:fld>
            <a:endParaRPr lang="en-US"/>
          </a:p>
        </p:txBody>
      </p:sp>
    </p:spTree>
    <p:extLst>
      <p:ext uri="{BB962C8B-B14F-4D97-AF65-F5344CB8AC3E}">
        <p14:creationId xmlns:p14="http://schemas.microsoft.com/office/powerpoint/2010/main" val="3418876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A105A-FFD9-C145-9328-354AD7642739}" type="slidenum">
              <a:rPr lang="en-US" smtClean="0"/>
              <a:t>37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EDD44-42BC-F3D7-55C9-6C455FE7C0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612977-038C-05EF-C532-40142263AE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0071A-1A60-7CB6-9271-42B4AF9541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4827DE-5D71-B5A1-026E-3FA48FC74CC0}"/>
              </a:ext>
            </a:extLst>
          </p:cNvPr>
          <p:cNvSpPr>
            <a:spLocks noGrp="1"/>
          </p:cNvSpPr>
          <p:nvPr>
            <p:ph type="sldNum" sz="quarter" idx="5"/>
          </p:nvPr>
        </p:nvSpPr>
        <p:spPr/>
        <p:txBody>
          <a:bodyPr/>
          <a:lstStyle/>
          <a:p>
            <a:fld id="{BB4A105A-FFD9-C145-9328-354AD7642739}" type="slidenum">
              <a:rPr lang="en-US" smtClean="0"/>
              <a:t>39</a:t>
            </a:fld>
            <a:endParaRPr lang="en-US"/>
          </a:p>
        </p:txBody>
      </p:sp>
    </p:spTree>
    <p:extLst>
      <p:ext uri="{BB962C8B-B14F-4D97-AF65-F5344CB8AC3E}">
        <p14:creationId xmlns:p14="http://schemas.microsoft.com/office/powerpoint/2010/main" val="2101016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A105A-FFD9-C145-9328-354AD7642739}" type="slidenum">
              <a:rPr lang="en-US" smtClean="0"/>
              <a:t>40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A105A-FFD9-C145-9328-354AD7642739}" type="slidenum">
              <a:rPr lang="en-US" smtClean="0"/>
              <a:t>41</a:t>
            </a:fld>
            <a:endParaRPr lang="en-US"/>
          </a:p>
        </p:txBody>
      </p:sp>
    </p:spTree>
    <p:extLst>
      <p:ext uri="{BB962C8B-B14F-4D97-AF65-F5344CB8AC3E}">
        <p14:creationId xmlns:p14="http://schemas.microsoft.com/office/powerpoint/2010/main" val="1272659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A105A-FFD9-C145-9328-354AD7642739}" type="slidenum">
              <a:rPr lang="en-US" smtClean="0"/>
              <a:t>3</a:t>
            </a:fld>
            <a:endParaRPr lang="en-US"/>
          </a:p>
        </p:txBody>
      </p:sp>
    </p:spTree>
    <p:extLst>
      <p:ext uri="{BB962C8B-B14F-4D97-AF65-F5344CB8AC3E}">
        <p14:creationId xmlns:p14="http://schemas.microsoft.com/office/powerpoint/2010/main" val="331860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note about contact hour process…</a:t>
            </a:r>
          </a:p>
          <a:p>
            <a:r>
              <a:rPr lang="en-US" b="1" dirty="0">
                <a:solidFill>
                  <a:srgbClr val="201F1E"/>
                </a:solidFill>
                <a:effectLst/>
                <a:latin typeface="Century Gothic" panose="020B0502020202020204" pitchFamily="34" charset="0"/>
              </a:rPr>
              <a:t>Member Services will use the sign-in sheet from today’s event and move your contact hours over to your CWEA member record. </a:t>
            </a:r>
          </a:p>
          <a:p>
            <a:r>
              <a:rPr lang="en-US" b="1" dirty="0">
                <a:solidFill>
                  <a:srgbClr val="201F1E"/>
                </a:solidFill>
                <a:effectLst/>
                <a:latin typeface="Century Gothic" panose="020B0502020202020204" pitchFamily="34" charset="0"/>
              </a:rPr>
              <a:t>If you hold a CWEA certification, nothing further is required. </a:t>
            </a:r>
          </a:p>
          <a:p>
            <a:r>
              <a:rPr lang="en-US" b="1" dirty="0">
                <a:solidFill>
                  <a:srgbClr val="201F1E"/>
                </a:solidFill>
                <a:effectLst/>
                <a:latin typeface="Century Gothic" panose="020B0502020202020204" pitchFamily="34" charset="0"/>
              </a:rPr>
              <a:t>The contact hours are in the system and will be applied to your certification. </a:t>
            </a:r>
            <a:endParaRPr lang="en-US" b="1" dirty="0"/>
          </a:p>
        </p:txBody>
      </p:sp>
      <p:sp>
        <p:nvSpPr>
          <p:cNvPr id="4" name="Slide Number Placeholder 3"/>
          <p:cNvSpPr>
            <a:spLocks noGrp="1"/>
          </p:cNvSpPr>
          <p:nvPr>
            <p:ph type="sldNum" sz="quarter" idx="5"/>
          </p:nvPr>
        </p:nvSpPr>
        <p:spPr/>
        <p:txBody>
          <a:bodyPr/>
          <a:lstStyle/>
          <a:p>
            <a:fld id="{74644D8E-3954-4F2F-AA4F-153CDFEAA2E2}" type="slidenum">
              <a:rPr lang="en-US" smtClean="0"/>
              <a:t>4</a:t>
            </a:fld>
            <a:endParaRPr lang="en-US"/>
          </a:p>
        </p:txBody>
      </p:sp>
    </p:spTree>
    <p:extLst>
      <p:ext uri="{BB962C8B-B14F-4D97-AF65-F5344CB8AC3E}">
        <p14:creationId xmlns:p14="http://schemas.microsoft.com/office/powerpoint/2010/main" val="2447969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A105A-FFD9-C145-9328-354AD7642739}" type="slidenum">
              <a:rPr lang="en-US" smtClean="0"/>
              <a:t>5</a:t>
            </a:fld>
            <a:endParaRPr lang="en-US"/>
          </a:p>
        </p:txBody>
      </p:sp>
    </p:spTree>
    <p:extLst>
      <p:ext uri="{BB962C8B-B14F-4D97-AF65-F5344CB8AC3E}">
        <p14:creationId xmlns:p14="http://schemas.microsoft.com/office/powerpoint/2010/main" val="3710075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A105A-FFD9-C145-9328-354AD7642739}" type="slidenum">
              <a:rPr lang="en-US" smtClean="0"/>
              <a:t>12</a:t>
            </a:fld>
            <a:endParaRPr lang="en-US"/>
          </a:p>
        </p:txBody>
      </p:sp>
    </p:spTree>
    <p:extLst>
      <p:ext uri="{BB962C8B-B14F-4D97-AF65-F5344CB8AC3E}">
        <p14:creationId xmlns:p14="http://schemas.microsoft.com/office/powerpoint/2010/main" val="2892828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the State Water Board continues their work on its statewide nutrient strategy and various Regional Water Boards seek to further limit nutrients in WWTP effluent, we must take a step back to look at the bigger picture – how are we impacting the nitrogen cycle? How much energy is required? How much supplemental carbon is needed? What types of emissions (including nitrous oxide) will this lead to? This panel will dive into the drivers of nutrient removal, treatment options, and what we need to know to optimize treatment and emissions. </a:t>
            </a:r>
          </a:p>
          <a:p>
            <a:endParaRPr lang="en-US" dirty="0"/>
          </a:p>
        </p:txBody>
      </p:sp>
      <p:sp>
        <p:nvSpPr>
          <p:cNvPr id="4" name="Slide Number Placeholder 3"/>
          <p:cNvSpPr>
            <a:spLocks noGrp="1"/>
          </p:cNvSpPr>
          <p:nvPr>
            <p:ph type="sldNum" sz="quarter" idx="5"/>
          </p:nvPr>
        </p:nvSpPr>
        <p:spPr/>
        <p:txBody>
          <a:bodyPr/>
          <a:lstStyle/>
          <a:p>
            <a:fld id="{BB4A105A-FFD9-C145-9328-354AD7642739}" type="slidenum">
              <a:rPr lang="en-US" smtClean="0"/>
              <a:t>13</a:t>
            </a:fld>
            <a:endParaRPr lang="en-US"/>
          </a:p>
        </p:txBody>
      </p:sp>
    </p:spTree>
    <p:extLst>
      <p:ext uri="{BB962C8B-B14F-4D97-AF65-F5344CB8AC3E}">
        <p14:creationId xmlns:p14="http://schemas.microsoft.com/office/powerpoint/2010/main" val="360329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Triethanolamine in many personal care products</a:t>
            </a:r>
          </a:p>
          <a:p>
            <a:endParaRPr lang="en-US" dirty="0"/>
          </a:p>
        </p:txBody>
      </p:sp>
      <p:sp>
        <p:nvSpPr>
          <p:cNvPr id="4" name="Slide Number Placeholder 3"/>
          <p:cNvSpPr>
            <a:spLocks noGrp="1"/>
          </p:cNvSpPr>
          <p:nvPr>
            <p:ph type="sldNum" sz="quarter" idx="5"/>
          </p:nvPr>
        </p:nvSpPr>
        <p:spPr/>
        <p:txBody>
          <a:bodyPr/>
          <a:lstStyle/>
          <a:p>
            <a:fld id="{BB4A105A-FFD9-C145-9328-354AD7642739}" type="slidenum">
              <a:rPr lang="en-US" smtClean="0"/>
              <a:t>14</a:t>
            </a:fld>
            <a:endParaRPr lang="en-US"/>
          </a:p>
        </p:txBody>
      </p:sp>
    </p:spTree>
    <p:extLst>
      <p:ext uri="{BB962C8B-B14F-4D97-AF65-F5344CB8AC3E}">
        <p14:creationId xmlns:p14="http://schemas.microsoft.com/office/powerpoint/2010/main" val="1888653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mention that aeration typically accounts for 40-60% of the energy demand and the energy demand typically represents the larger portion of a WWTP GHG inventory.</a:t>
            </a:r>
          </a:p>
          <a:p>
            <a:r>
              <a:rPr lang="en-US" dirty="0"/>
              <a:t>Will make reference to Mike Falk and Krishna Pagilla work.</a:t>
            </a:r>
          </a:p>
          <a:p>
            <a:endParaRPr lang="en-US" dirty="0"/>
          </a:p>
        </p:txBody>
      </p:sp>
      <p:sp>
        <p:nvSpPr>
          <p:cNvPr id="4" name="Slide Number Placeholder 3"/>
          <p:cNvSpPr>
            <a:spLocks noGrp="1"/>
          </p:cNvSpPr>
          <p:nvPr>
            <p:ph type="sldNum" sz="quarter" idx="5"/>
          </p:nvPr>
        </p:nvSpPr>
        <p:spPr/>
        <p:txBody>
          <a:bodyPr/>
          <a:lstStyle/>
          <a:p>
            <a:fld id="{BB4A105A-FFD9-C145-9328-354AD7642739}" type="slidenum">
              <a:rPr lang="en-US" smtClean="0"/>
              <a:t>15</a:t>
            </a:fld>
            <a:endParaRPr lang="en-US"/>
          </a:p>
        </p:txBody>
      </p:sp>
    </p:spTree>
    <p:extLst>
      <p:ext uri="{BB962C8B-B14F-4D97-AF65-F5344CB8AC3E}">
        <p14:creationId xmlns:p14="http://schemas.microsoft.com/office/powerpoint/2010/main" val="686670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Users/carly/Documents/916/clients/CWEA/Partnering for Impact/PPT Template/_assets/PFI-PPT-images-01.jpgPFI-PPT-images-01"/>
          <p:cNvPicPr>
            <a:picLocks noChangeAspect="1"/>
          </p:cNvPicPr>
          <p:nvPr userDrawn="1"/>
        </p:nvPicPr>
        <p:blipFill>
          <a:blip r:embed="rId2"/>
          <a:srcRect/>
          <a:stretch>
            <a:fillRect/>
          </a:stretch>
        </p:blipFill>
        <p:spPr>
          <a:xfrm>
            <a:off x="-3492" y="0"/>
            <a:ext cx="12198985"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1000"/>
            <a:ext cx="10972800" cy="838200"/>
          </a:xfrm>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609599" y="1828800"/>
            <a:ext cx="5340096" cy="3886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8" name="Text Placeholder 17"/>
          <p:cNvSpPr>
            <a:spLocks noGrp="1"/>
          </p:cNvSpPr>
          <p:nvPr>
            <p:ph type="body" sz="quarter" idx="23" hasCustomPrompt="1"/>
          </p:nvPr>
        </p:nvSpPr>
        <p:spPr>
          <a:xfrm>
            <a:off x="609600" y="5830195"/>
            <a:ext cx="5339303"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16" name="Text Placeholder 17"/>
          <p:cNvSpPr>
            <a:spLocks noGrp="1"/>
          </p:cNvSpPr>
          <p:nvPr>
            <p:ph type="body" sz="quarter" idx="25" hasCustomPrompt="1"/>
          </p:nvPr>
        </p:nvSpPr>
        <p:spPr>
          <a:xfrm>
            <a:off x="6243096" y="5830195"/>
            <a:ext cx="5339304"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7" name="Picture Placeholder 10"/>
          <p:cNvSpPr>
            <a:spLocks noGrp="1"/>
          </p:cNvSpPr>
          <p:nvPr>
            <p:ph type="pic" sz="quarter" idx="26" hasCustomPrompt="1"/>
          </p:nvPr>
        </p:nvSpPr>
        <p:spPr>
          <a:xfrm>
            <a:off x="6247085" y="1828800"/>
            <a:ext cx="5340096" cy="3886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29248967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2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635000" y="1828800"/>
            <a:ext cx="3450336" cy="29464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8" name="Text Placeholder 17"/>
          <p:cNvSpPr>
            <a:spLocks noGrp="1"/>
          </p:cNvSpPr>
          <p:nvPr>
            <p:ph type="body" sz="quarter" idx="23" hasCustomPrompt="1"/>
          </p:nvPr>
        </p:nvSpPr>
        <p:spPr>
          <a:xfrm>
            <a:off x="635000" y="4927601"/>
            <a:ext cx="345033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11" name="Picture Placeholder 10"/>
          <p:cNvSpPr>
            <a:spLocks noGrp="1"/>
          </p:cNvSpPr>
          <p:nvPr>
            <p:ph type="pic" sz="quarter" idx="24" hasCustomPrompt="1"/>
          </p:nvPr>
        </p:nvSpPr>
        <p:spPr>
          <a:xfrm>
            <a:off x="4401820" y="1828800"/>
            <a:ext cx="3413760" cy="29464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2" name="Text Placeholder 17"/>
          <p:cNvSpPr>
            <a:spLocks noGrp="1"/>
          </p:cNvSpPr>
          <p:nvPr>
            <p:ph type="body" sz="quarter" idx="25" hasCustomPrompt="1"/>
          </p:nvPr>
        </p:nvSpPr>
        <p:spPr>
          <a:xfrm>
            <a:off x="4401820" y="4927601"/>
            <a:ext cx="3413760"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13" name="Picture Placeholder 10"/>
          <p:cNvSpPr>
            <a:spLocks noGrp="1"/>
          </p:cNvSpPr>
          <p:nvPr>
            <p:ph type="pic" sz="quarter" idx="26" hasCustomPrompt="1"/>
          </p:nvPr>
        </p:nvSpPr>
        <p:spPr>
          <a:xfrm>
            <a:off x="8132064" y="1828800"/>
            <a:ext cx="3450336" cy="29464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4" name="Text Placeholder 17"/>
          <p:cNvSpPr>
            <a:spLocks noGrp="1"/>
          </p:cNvSpPr>
          <p:nvPr>
            <p:ph type="body" sz="quarter" idx="27" hasCustomPrompt="1"/>
          </p:nvPr>
        </p:nvSpPr>
        <p:spPr>
          <a:xfrm>
            <a:off x="8132064" y="4927601"/>
            <a:ext cx="3450336" cy="495300"/>
          </a:xfrm>
        </p:spPr>
        <p:txBody>
          <a:bodyPr>
            <a:noAutofit/>
          </a:bodyPr>
          <a:lstStyle>
            <a:lvl1pPr marL="0" indent="0" algn="ctr">
              <a:buNone/>
              <a:defRPr sz="1600" b="1" baseline="0"/>
            </a:lvl1pPr>
          </a:lstStyle>
          <a:p>
            <a:pPr lvl="0"/>
            <a:r>
              <a:rPr lang="en-US" dirty="0"/>
              <a:t>Name/Label</a:t>
            </a:r>
          </a:p>
        </p:txBody>
      </p:sp>
    </p:spTree>
    <p:extLst>
      <p:ext uri="{BB962C8B-B14F-4D97-AF65-F5344CB8AC3E}">
        <p14:creationId xmlns:p14="http://schemas.microsoft.com/office/powerpoint/2010/main" val="37162205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3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635000" y="1828800"/>
            <a:ext cx="2511552" cy="29464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8" name="Text Placeholder 17"/>
          <p:cNvSpPr>
            <a:spLocks noGrp="1"/>
          </p:cNvSpPr>
          <p:nvPr>
            <p:ph type="body" sz="quarter" idx="23" hasCustomPrompt="1"/>
          </p:nvPr>
        </p:nvSpPr>
        <p:spPr>
          <a:xfrm>
            <a:off x="634999" y="4927601"/>
            <a:ext cx="2511552"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20" name="Picture Placeholder 10"/>
          <p:cNvSpPr>
            <a:spLocks noGrp="1"/>
          </p:cNvSpPr>
          <p:nvPr>
            <p:ph type="pic" sz="quarter" idx="24" hasCustomPrompt="1"/>
          </p:nvPr>
        </p:nvSpPr>
        <p:spPr>
          <a:xfrm>
            <a:off x="3442885" y="1828800"/>
            <a:ext cx="2511552" cy="29464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Text Placeholder 17"/>
          <p:cNvSpPr>
            <a:spLocks noGrp="1"/>
          </p:cNvSpPr>
          <p:nvPr>
            <p:ph type="body" sz="quarter" idx="25" hasCustomPrompt="1"/>
          </p:nvPr>
        </p:nvSpPr>
        <p:spPr>
          <a:xfrm>
            <a:off x="3442885" y="4927601"/>
            <a:ext cx="2511552"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26" name="Picture Placeholder 10"/>
          <p:cNvSpPr>
            <a:spLocks noGrp="1"/>
          </p:cNvSpPr>
          <p:nvPr>
            <p:ph type="pic" sz="quarter" idx="26" hasCustomPrompt="1"/>
          </p:nvPr>
        </p:nvSpPr>
        <p:spPr>
          <a:xfrm>
            <a:off x="6250771" y="1828800"/>
            <a:ext cx="2511552" cy="29464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7" name="Text Placeholder 17"/>
          <p:cNvSpPr>
            <a:spLocks noGrp="1"/>
          </p:cNvSpPr>
          <p:nvPr>
            <p:ph type="body" sz="quarter" idx="27" hasCustomPrompt="1"/>
          </p:nvPr>
        </p:nvSpPr>
        <p:spPr>
          <a:xfrm>
            <a:off x="6250771" y="4927601"/>
            <a:ext cx="2511552"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28" name="Picture Placeholder 10"/>
          <p:cNvSpPr>
            <a:spLocks noGrp="1"/>
          </p:cNvSpPr>
          <p:nvPr>
            <p:ph type="pic" sz="quarter" idx="28" hasCustomPrompt="1"/>
          </p:nvPr>
        </p:nvSpPr>
        <p:spPr>
          <a:xfrm>
            <a:off x="9058656" y="1828800"/>
            <a:ext cx="2523744" cy="29464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9" name="Text Placeholder 17"/>
          <p:cNvSpPr>
            <a:spLocks noGrp="1"/>
          </p:cNvSpPr>
          <p:nvPr>
            <p:ph type="body" sz="quarter" idx="29" hasCustomPrompt="1"/>
          </p:nvPr>
        </p:nvSpPr>
        <p:spPr>
          <a:xfrm>
            <a:off x="9058656" y="4927601"/>
            <a:ext cx="2523744"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Tree>
    <p:extLst>
      <p:ext uri="{BB962C8B-B14F-4D97-AF65-F5344CB8AC3E}">
        <p14:creationId xmlns:p14="http://schemas.microsoft.com/office/powerpoint/2010/main" val="6856999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4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17" name="Picture Placeholder 10"/>
          <p:cNvSpPr>
            <a:spLocks noGrp="1"/>
          </p:cNvSpPr>
          <p:nvPr>
            <p:ph type="pic" sz="quarter" idx="17" hasCustomPrompt="1"/>
          </p:nvPr>
        </p:nvSpPr>
        <p:spPr>
          <a:xfrm>
            <a:off x="635000" y="1368425"/>
            <a:ext cx="3450336" cy="1905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8" hasCustomPrompt="1"/>
          </p:nvPr>
        </p:nvSpPr>
        <p:spPr>
          <a:xfrm>
            <a:off x="4382008" y="1368425"/>
            <a:ext cx="3413760" cy="1905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9" hasCustomPrompt="1"/>
          </p:nvPr>
        </p:nvSpPr>
        <p:spPr>
          <a:xfrm>
            <a:off x="8129016" y="1368425"/>
            <a:ext cx="3450336" cy="1905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6" name="Picture Placeholder 10"/>
          <p:cNvSpPr>
            <a:spLocks noGrp="1"/>
          </p:cNvSpPr>
          <p:nvPr>
            <p:ph type="pic" sz="quarter" idx="20" hasCustomPrompt="1"/>
          </p:nvPr>
        </p:nvSpPr>
        <p:spPr>
          <a:xfrm>
            <a:off x="635000" y="4076700"/>
            <a:ext cx="3450336" cy="1905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7" name="Picture Placeholder 10"/>
          <p:cNvSpPr>
            <a:spLocks noGrp="1"/>
          </p:cNvSpPr>
          <p:nvPr>
            <p:ph type="pic" sz="quarter" idx="21" hasCustomPrompt="1"/>
          </p:nvPr>
        </p:nvSpPr>
        <p:spPr>
          <a:xfrm>
            <a:off x="4382008" y="4076700"/>
            <a:ext cx="3413760" cy="1905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10"/>
          <p:cNvSpPr>
            <a:spLocks noGrp="1"/>
          </p:cNvSpPr>
          <p:nvPr>
            <p:ph type="pic" sz="quarter" idx="22" hasCustomPrompt="1"/>
          </p:nvPr>
        </p:nvSpPr>
        <p:spPr>
          <a:xfrm>
            <a:off x="8129016" y="4076700"/>
            <a:ext cx="3450336" cy="1905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9" name="Text Placeholder 17"/>
          <p:cNvSpPr>
            <a:spLocks noGrp="1"/>
          </p:cNvSpPr>
          <p:nvPr>
            <p:ph type="body" sz="quarter" idx="23" hasCustomPrompt="1"/>
          </p:nvPr>
        </p:nvSpPr>
        <p:spPr>
          <a:xfrm>
            <a:off x="635000" y="3438527"/>
            <a:ext cx="345033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30" name="Text Placeholder 17"/>
          <p:cNvSpPr>
            <a:spLocks noGrp="1"/>
          </p:cNvSpPr>
          <p:nvPr>
            <p:ph type="body" sz="quarter" idx="24" hasCustomPrompt="1"/>
          </p:nvPr>
        </p:nvSpPr>
        <p:spPr>
          <a:xfrm>
            <a:off x="4382008" y="3438527"/>
            <a:ext cx="3413760"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31" name="Text Placeholder 17"/>
          <p:cNvSpPr>
            <a:spLocks noGrp="1"/>
          </p:cNvSpPr>
          <p:nvPr>
            <p:ph type="body" sz="quarter" idx="25" hasCustomPrompt="1"/>
          </p:nvPr>
        </p:nvSpPr>
        <p:spPr>
          <a:xfrm>
            <a:off x="8129016" y="3438527"/>
            <a:ext cx="345033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32" name="Text Placeholder 17"/>
          <p:cNvSpPr>
            <a:spLocks noGrp="1"/>
          </p:cNvSpPr>
          <p:nvPr>
            <p:ph type="body" sz="quarter" idx="26" hasCustomPrompt="1"/>
          </p:nvPr>
        </p:nvSpPr>
        <p:spPr>
          <a:xfrm>
            <a:off x="635000" y="6159500"/>
            <a:ext cx="3450336" cy="493776"/>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33" name="Text Placeholder 17"/>
          <p:cNvSpPr>
            <a:spLocks noGrp="1"/>
          </p:cNvSpPr>
          <p:nvPr>
            <p:ph type="body" sz="quarter" idx="27" hasCustomPrompt="1"/>
          </p:nvPr>
        </p:nvSpPr>
        <p:spPr>
          <a:xfrm>
            <a:off x="4382008" y="6159500"/>
            <a:ext cx="3413760" cy="493776"/>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34" name="Text Placeholder 17"/>
          <p:cNvSpPr>
            <a:spLocks noGrp="1"/>
          </p:cNvSpPr>
          <p:nvPr>
            <p:ph type="body" sz="quarter" idx="28" hasCustomPrompt="1"/>
          </p:nvPr>
        </p:nvSpPr>
        <p:spPr>
          <a:xfrm>
            <a:off x="8129016" y="6159500"/>
            <a:ext cx="3450336" cy="493776"/>
          </a:xfrm>
        </p:spPr>
        <p:txBody>
          <a:bodyPr>
            <a:noAutofit/>
          </a:bodyPr>
          <a:lstStyle>
            <a:lvl1pPr marL="0" indent="0" algn="ctr">
              <a:spcBef>
                <a:spcPts val="0"/>
              </a:spcBef>
              <a:spcAft>
                <a:spcPts val="0"/>
              </a:spcAft>
              <a:buNone/>
              <a:defRPr sz="1600" b="1" baseline="0"/>
            </a:lvl1pPr>
          </a:lstStyle>
          <a:p>
            <a:pPr lvl="0"/>
            <a:r>
              <a:rPr lang="en-US" dirty="0"/>
              <a:t>Name/Label</a:t>
            </a:r>
          </a:p>
        </p:txBody>
      </p:sp>
    </p:spTree>
    <p:extLst>
      <p:ext uri="{BB962C8B-B14F-4D97-AF65-F5344CB8AC3E}">
        <p14:creationId xmlns:p14="http://schemas.microsoft.com/office/powerpoint/2010/main" val="5215885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5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635000" y="1524000"/>
            <a:ext cx="2511552"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8" name="Text Placeholder 17"/>
          <p:cNvSpPr>
            <a:spLocks noGrp="1"/>
          </p:cNvSpPr>
          <p:nvPr>
            <p:ph type="body" sz="quarter" idx="23" hasCustomPrompt="1"/>
          </p:nvPr>
        </p:nvSpPr>
        <p:spPr>
          <a:xfrm>
            <a:off x="635000" y="3276601"/>
            <a:ext cx="2511552"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20" name="Picture Placeholder 10"/>
          <p:cNvSpPr>
            <a:spLocks noGrp="1"/>
          </p:cNvSpPr>
          <p:nvPr>
            <p:ph type="pic" sz="quarter" idx="24" hasCustomPrompt="1"/>
          </p:nvPr>
        </p:nvSpPr>
        <p:spPr>
          <a:xfrm>
            <a:off x="3442885" y="1524000"/>
            <a:ext cx="2511552"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Text Placeholder 17"/>
          <p:cNvSpPr>
            <a:spLocks noGrp="1"/>
          </p:cNvSpPr>
          <p:nvPr>
            <p:ph type="body" sz="quarter" idx="25" hasCustomPrompt="1"/>
          </p:nvPr>
        </p:nvSpPr>
        <p:spPr>
          <a:xfrm>
            <a:off x="3442885" y="3276601"/>
            <a:ext cx="2511552"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26" name="Picture Placeholder 10"/>
          <p:cNvSpPr>
            <a:spLocks noGrp="1"/>
          </p:cNvSpPr>
          <p:nvPr>
            <p:ph type="pic" sz="quarter" idx="26" hasCustomPrompt="1"/>
          </p:nvPr>
        </p:nvSpPr>
        <p:spPr>
          <a:xfrm>
            <a:off x="6250771" y="1524000"/>
            <a:ext cx="2511552"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7" name="Text Placeholder 17"/>
          <p:cNvSpPr>
            <a:spLocks noGrp="1"/>
          </p:cNvSpPr>
          <p:nvPr>
            <p:ph type="body" sz="quarter" idx="27" hasCustomPrompt="1"/>
          </p:nvPr>
        </p:nvSpPr>
        <p:spPr>
          <a:xfrm>
            <a:off x="6250771" y="3276601"/>
            <a:ext cx="2511552"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28" name="Picture Placeholder 10"/>
          <p:cNvSpPr>
            <a:spLocks noGrp="1"/>
          </p:cNvSpPr>
          <p:nvPr>
            <p:ph type="pic" sz="quarter" idx="28" hasCustomPrompt="1"/>
          </p:nvPr>
        </p:nvSpPr>
        <p:spPr>
          <a:xfrm>
            <a:off x="9058656" y="1524000"/>
            <a:ext cx="2523744"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9" name="Text Placeholder 17"/>
          <p:cNvSpPr>
            <a:spLocks noGrp="1"/>
          </p:cNvSpPr>
          <p:nvPr>
            <p:ph type="body" sz="quarter" idx="29" hasCustomPrompt="1"/>
          </p:nvPr>
        </p:nvSpPr>
        <p:spPr>
          <a:xfrm>
            <a:off x="9058656" y="3276601"/>
            <a:ext cx="2523744"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11" name="Picture Placeholder 10"/>
          <p:cNvSpPr>
            <a:spLocks noGrp="1"/>
          </p:cNvSpPr>
          <p:nvPr>
            <p:ph type="pic" sz="quarter" idx="30" hasCustomPrompt="1"/>
          </p:nvPr>
        </p:nvSpPr>
        <p:spPr>
          <a:xfrm>
            <a:off x="635000" y="4076700"/>
            <a:ext cx="2511552"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2" name="Text Placeholder 17"/>
          <p:cNvSpPr>
            <a:spLocks noGrp="1"/>
          </p:cNvSpPr>
          <p:nvPr>
            <p:ph type="body" sz="quarter" idx="31" hasCustomPrompt="1"/>
          </p:nvPr>
        </p:nvSpPr>
        <p:spPr>
          <a:xfrm>
            <a:off x="635000" y="5829301"/>
            <a:ext cx="2511552"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13" name="Picture Placeholder 10"/>
          <p:cNvSpPr>
            <a:spLocks noGrp="1"/>
          </p:cNvSpPr>
          <p:nvPr>
            <p:ph type="pic" sz="quarter" idx="32" hasCustomPrompt="1"/>
          </p:nvPr>
        </p:nvSpPr>
        <p:spPr>
          <a:xfrm>
            <a:off x="3442885" y="4076700"/>
            <a:ext cx="2511552"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4" name="Text Placeholder 17"/>
          <p:cNvSpPr>
            <a:spLocks noGrp="1"/>
          </p:cNvSpPr>
          <p:nvPr>
            <p:ph type="body" sz="quarter" idx="33" hasCustomPrompt="1"/>
          </p:nvPr>
        </p:nvSpPr>
        <p:spPr>
          <a:xfrm>
            <a:off x="3442885" y="5829301"/>
            <a:ext cx="2511552"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15" name="Picture Placeholder 10"/>
          <p:cNvSpPr>
            <a:spLocks noGrp="1"/>
          </p:cNvSpPr>
          <p:nvPr>
            <p:ph type="pic" sz="quarter" idx="34" hasCustomPrompt="1"/>
          </p:nvPr>
        </p:nvSpPr>
        <p:spPr>
          <a:xfrm>
            <a:off x="6250771" y="4076700"/>
            <a:ext cx="2511552"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6" name="Text Placeholder 17"/>
          <p:cNvSpPr>
            <a:spLocks noGrp="1"/>
          </p:cNvSpPr>
          <p:nvPr>
            <p:ph type="body" sz="quarter" idx="35" hasCustomPrompt="1"/>
          </p:nvPr>
        </p:nvSpPr>
        <p:spPr>
          <a:xfrm>
            <a:off x="6250771" y="5829301"/>
            <a:ext cx="2511552"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17" name="Picture Placeholder 10"/>
          <p:cNvSpPr>
            <a:spLocks noGrp="1"/>
          </p:cNvSpPr>
          <p:nvPr>
            <p:ph type="pic" sz="quarter" idx="36" hasCustomPrompt="1"/>
          </p:nvPr>
        </p:nvSpPr>
        <p:spPr>
          <a:xfrm>
            <a:off x="9058656" y="4076700"/>
            <a:ext cx="2523744"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9" name="Text Placeholder 17"/>
          <p:cNvSpPr>
            <a:spLocks noGrp="1"/>
          </p:cNvSpPr>
          <p:nvPr>
            <p:ph type="body" sz="quarter" idx="37" hasCustomPrompt="1"/>
          </p:nvPr>
        </p:nvSpPr>
        <p:spPr>
          <a:xfrm>
            <a:off x="9058656" y="5829301"/>
            <a:ext cx="2523744"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Tree>
    <p:extLst>
      <p:ext uri="{BB962C8B-B14F-4D97-AF65-F5344CB8AC3E}">
        <p14:creationId xmlns:p14="http://schemas.microsoft.com/office/powerpoint/2010/main" val="15216364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6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608624" y="1465243"/>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8" name="Text Placeholder 17"/>
          <p:cNvSpPr>
            <a:spLocks noGrp="1"/>
          </p:cNvSpPr>
          <p:nvPr>
            <p:ph type="body" sz="quarter" idx="23" hasCustomPrompt="1"/>
          </p:nvPr>
        </p:nvSpPr>
        <p:spPr>
          <a:xfrm>
            <a:off x="608624" y="3217844"/>
            <a:ext cx="195681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20" name="Picture Placeholder 10"/>
          <p:cNvSpPr>
            <a:spLocks noGrp="1"/>
          </p:cNvSpPr>
          <p:nvPr>
            <p:ph type="pic" sz="quarter" idx="24" hasCustomPrompt="1"/>
          </p:nvPr>
        </p:nvSpPr>
        <p:spPr>
          <a:xfrm>
            <a:off x="2863212" y="1465243"/>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Text Placeholder 17"/>
          <p:cNvSpPr>
            <a:spLocks noGrp="1"/>
          </p:cNvSpPr>
          <p:nvPr>
            <p:ph type="body" sz="quarter" idx="25" hasCustomPrompt="1"/>
          </p:nvPr>
        </p:nvSpPr>
        <p:spPr>
          <a:xfrm>
            <a:off x="2863212" y="3217844"/>
            <a:ext cx="195681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22" name="Picture Placeholder 10"/>
          <p:cNvSpPr>
            <a:spLocks noGrp="1"/>
          </p:cNvSpPr>
          <p:nvPr>
            <p:ph type="pic" sz="quarter" idx="38" hasCustomPrompt="1"/>
          </p:nvPr>
        </p:nvSpPr>
        <p:spPr>
          <a:xfrm>
            <a:off x="5117800" y="1465243"/>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3" name="Text Placeholder 17"/>
          <p:cNvSpPr>
            <a:spLocks noGrp="1"/>
          </p:cNvSpPr>
          <p:nvPr>
            <p:ph type="body" sz="quarter" idx="39" hasCustomPrompt="1"/>
          </p:nvPr>
        </p:nvSpPr>
        <p:spPr>
          <a:xfrm>
            <a:off x="5117800" y="3217844"/>
            <a:ext cx="195681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25" name="Picture Placeholder 10"/>
          <p:cNvSpPr>
            <a:spLocks noGrp="1"/>
          </p:cNvSpPr>
          <p:nvPr>
            <p:ph type="pic" sz="quarter" idx="40" hasCustomPrompt="1"/>
          </p:nvPr>
        </p:nvSpPr>
        <p:spPr>
          <a:xfrm>
            <a:off x="7372388" y="1465243"/>
            <a:ext cx="1956816" cy="1600200"/>
          </a:xfrm>
          <a:solidFill>
            <a:schemeClr val="tx2"/>
          </a:solidFill>
        </p:spPr>
        <p:txBody>
          <a:bodyPr vert="horz" lIns="91440" tIns="91440" rIns="91440" bIns="91440" rtlCol="0">
            <a:normAutofit/>
          </a:bodyPr>
          <a:lstStyle>
            <a:lvl1pPr marL="0" indent="0">
              <a:buNone/>
              <a:defRPr lang="en-US" sz="1600" baseline="0">
                <a:solidFill>
                  <a:schemeClr val="tx2">
                    <a:lumMod val="60000"/>
                    <a:lumOff val="40000"/>
                  </a:schemeClr>
                </a:solidFill>
              </a:defRPr>
            </a:lvl1pPr>
          </a:lstStyle>
          <a:p>
            <a:pPr lvl="0"/>
            <a:r>
              <a:rPr lang="en-US" dirty="0"/>
              <a:t>Insert photo</a:t>
            </a:r>
          </a:p>
        </p:txBody>
      </p:sp>
      <p:sp>
        <p:nvSpPr>
          <p:cNvPr id="30" name="Text Placeholder 17"/>
          <p:cNvSpPr>
            <a:spLocks noGrp="1"/>
          </p:cNvSpPr>
          <p:nvPr>
            <p:ph type="body" sz="quarter" idx="41" hasCustomPrompt="1"/>
          </p:nvPr>
        </p:nvSpPr>
        <p:spPr>
          <a:xfrm>
            <a:off x="7372388" y="3217844"/>
            <a:ext cx="195681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32" name="Picture Placeholder 10"/>
          <p:cNvSpPr>
            <a:spLocks noGrp="1"/>
          </p:cNvSpPr>
          <p:nvPr>
            <p:ph type="pic" sz="quarter" idx="42" hasCustomPrompt="1"/>
          </p:nvPr>
        </p:nvSpPr>
        <p:spPr>
          <a:xfrm>
            <a:off x="9626977" y="1465243"/>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3" name="Text Placeholder 17"/>
          <p:cNvSpPr>
            <a:spLocks noGrp="1"/>
          </p:cNvSpPr>
          <p:nvPr>
            <p:ph type="body" sz="quarter" idx="43" hasCustomPrompt="1"/>
          </p:nvPr>
        </p:nvSpPr>
        <p:spPr>
          <a:xfrm>
            <a:off x="9626977" y="3217844"/>
            <a:ext cx="195681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35" name="Picture Placeholder 10"/>
          <p:cNvSpPr>
            <a:spLocks noGrp="1"/>
          </p:cNvSpPr>
          <p:nvPr>
            <p:ph type="pic" sz="quarter" idx="44" hasCustomPrompt="1"/>
          </p:nvPr>
        </p:nvSpPr>
        <p:spPr>
          <a:xfrm>
            <a:off x="608624" y="4076699"/>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6" name="Text Placeholder 17"/>
          <p:cNvSpPr>
            <a:spLocks noGrp="1"/>
          </p:cNvSpPr>
          <p:nvPr>
            <p:ph type="body" sz="quarter" idx="45" hasCustomPrompt="1"/>
          </p:nvPr>
        </p:nvSpPr>
        <p:spPr>
          <a:xfrm>
            <a:off x="608624" y="5829300"/>
            <a:ext cx="195681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37" name="Picture Placeholder 10"/>
          <p:cNvSpPr>
            <a:spLocks noGrp="1"/>
          </p:cNvSpPr>
          <p:nvPr>
            <p:ph type="pic" sz="quarter" idx="46" hasCustomPrompt="1"/>
          </p:nvPr>
        </p:nvSpPr>
        <p:spPr>
          <a:xfrm>
            <a:off x="2863212" y="4076699"/>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8" name="Text Placeholder 17"/>
          <p:cNvSpPr>
            <a:spLocks noGrp="1"/>
          </p:cNvSpPr>
          <p:nvPr>
            <p:ph type="body" sz="quarter" idx="47" hasCustomPrompt="1"/>
          </p:nvPr>
        </p:nvSpPr>
        <p:spPr>
          <a:xfrm>
            <a:off x="2863212" y="5829300"/>
            <a:ext cx="195681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39" name="Picture Placeholder 10"/>
          <p:cNvSpPr>
            <a:spLocks noGrp="1"/>
          </p:cNvSpPr>
          <p:nvPr>
            <p:ph type="pic" sz="quarter" idx="48" hasCustomPrompt="1"/>
          </p:nvPr>
        </p:nvSpPr>
        <p:spPr>
          <a:xfrm>
            <a:off x="5117800" y="4076699"/>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0" name="Text Placeholder 17"/>
          <p:cNvSpPr>
            <a:spLocks noGrp="1"/>
          </p:cNvSpPr>
          <p:nvPr>
            <p:ph type="body" sz="quarter" idx="49" hasCustomPrompt="1"/>
          </p:nvPr>
        </p:nvSpPr>
        <p:spPr>
          <a:xfrm>
            <a:off x="5117800" y="5829300"/>
            <a:ext cx="195681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41" name="Picture Placeholder 10"/>
          <p:cNvSpPr>
            <a:spLocks noGrp="1"/>
          </p:cNvSpPr>
          <p:nvPr>
            <p:ph type="pic" sz="quarter" idx="50" hasCustomPrompt="1"/>
          </p:nvPr>
        </p:nvSpPr>
        <p:spPr>
          <a:xfrm>
            <a:off x="7372388" y="4076699"/>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2" name="Text Placeholder 17"/>
          <p:cNvSpPr>
            <a:spLocks noGrp="1"/>
          </p:cNvSpPr>
          <p:nvPr>
            <p:ph type="body" sz="quarter" idx="51" hasCustomPrompt="1"/>
          </p:nvPr>
        </p:nvSpPr>
        <p:spPr>
          <a:xfrm>
            <a:off x="7372388" y="5829300"/>
            <a:ext cx="195681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43" name="Picture Placeholder 10"/>
          <p:cNvSpPr>
            <a:spLocks noGrp="1"/>
          </p:cNvSpPr>
          <p:nvPr>
            <p:ph type="pic" sz="quarter" idx="52" hasCustomPrompt="1"/>
          </p:nvPr>
        </p:nvSpPr>
        <p:spPr>
          <a:xfrm>
            <a:off x="9626977" y="4076699"/>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4" name="Text Placeholder 17"/>
          <p:cNvSpPr>
            <a:spLocks noGrp="1"/>
          </p:cNvSpPr>
          <p:nvPr>
            <p:ph type="body" sz="quarter" idx="53" hasCustomPrompt="1"/>
          </p:nvPr>
        </p:nvSpPr>
        <p:spPr>
          <a:xfrm>
            <a:off x="9626977" y="5829300"/>
            <a:ext cx="195681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Tree>
    <p:extLst>
      <p:ext uri="{BB962C8B-B14F-4D97-AF65-F5344CB8AC3E}">
        <p14:creationId xmlns:p14="http://schemas.microsoft.com/office/powerpoint/2010/main" val="16878005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PartneringFirmLogos">
    <p:spTree>
      <p:nvGrpSpPr>
        <p:cNvPr id="1" name=""/>
        <p:cNvGrpSpPr/>
        <p:nvPr/>
      </p:nvGrpSpPr>
      <p:grpSpPr>
        <a:xfrm>
          <a:off x="0" y="0"/>
          <a:ext cx="0" cy="0"/>
          <a:chOff x="0" y="0"/>
          <a:chExt cx="0" cy="0"/>
        </a:xfrm>
      </p:grpSpPr>
      <p:sp>
        <p:nvSpPr>
          <p:cNvPr id="4" name="Text Placeholder 3"/>
          <p:cNvSpPr>
            <a:spLocks noGrp="1"/>
          </p:cNvSpPr>
          <p:nvPr>
            <p:ph type="body" sz="quarter" idx="53" hasCustomPrompt="1"/>
          </p:nvPr>
        </p:nvSpPr>
        <p:spPr>
          <a:xfrm>
            <a:off x="620650" y="1442243"/>
            <a:ext cx="10985500" cy="877887"/>
          </a:xfrm>
        </p:spPr>
        <p:txBody>
          <a:bodyPr/>
          <a:lstStyle>
            <a:lvl1pPr marL="0" indent="0">
              <a:spcBef>
                <a:spcPts val="0"/>
              </a:spcBef>
              <a:spcAft>
                <a:spcPts val="0"/>
              </a:spcAft>
              <a:buNone/>
              <a:defRPr/>
            </a:lvl1pPr>
          </a:lstStyle>
          <a:p>
            <a:pPr lvl="0"/>
            <a:r>
              <a:rPr lang="en-US" dirty="0"/>
              <a:t>Tap to add text</a:t>
            </a:r>
          </a:p>
        </p:txBody>
      </p:sp>
      <p:sp>
        <p:nvSpPr>
          <p:cNvPr id="2" name="Title 1"/>
          <p:cNvSpPr>
            <a:spLocks noGrp="1"/>
          </p:cNvSpPr>
          <p:nvPr>
            <p:ph type="title" hasCustomPrompt="1"/>
          </p:nvPr>
        </p:nvSpPr>
        <p:spPr>
          <a:xfrm>
            <a:off x="620650" y="381000"/>
            <a:ext cx="10972800" cy="838200"/>
          </a:xfrm>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596900" y="267491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24" hasCustomPrompt="1"/>
          </p:nvPr>
        </p:nvSpPr>
        <p:spPr>
          <a:xfrm>
            <a:off x="2858327" y="267491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38" hasCustomPrompt="1"/>
          </p:nvPr>
        </p:nvSpPr>
        <p:spPr>
          <a:xfrm>
            <a:off x="5119754" y="267491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5" name="Picture Placeholder 10"/>
          <p:cNvSpPr>
            <a:spLocks noGrp="1"/>
          </p:cNvSpPr>
          <p:nvPr>
            <p:ph type="pic" sz="quarter" idx="40" hasCustomPrompt="1"/>
          </p:nvPr>
        </p:nvSpPr>
        <p:spPr>
          <a:xfrm>
            <a:off x="7381181" y="267491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42" hasCustomPrompt="1"/>
          </p:nvPr>
        </p:nvSpPr>
        <p:spPr>
          <a:xfrm>
            <a:off x="9642609" y="267491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5" name="Picture Placeholder 10"/>
          <p:cNvSpPr>
            <a:spLocks noGrp="1"/>
          </p:cNvSpPr>
          <p:nvPr>
            <p:ph type="pic" sz="quarter" idx="44" hasCustomPrompt="1"/>
          </p:nvPr>
        </p:nvSpPr>
        <p:spPr>
          <a:xfrm>
            <a:off x="596900" y="456086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7" name="Picture Placeholder 10"/>
          <p:cNvSpPr>
            <a:spLocks noGrp="1"/>
          </p:cNvSpPr>
          <p:nvPr>
            <p:ph type="pic" sz="quarter" idx="46" hasCustomPrompt="1"/>
          </p:nvPr>
        </p:nvSpPr>
        <p:spPr>
          <a:xfrm>
            <a:off x="2858327" y="456086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9" name="Picture Placeholder 10"/>
          <p:cNvSpPr>
            <a:spLocks noGrp="1"/>
          </p:cNvSpPr>
          <p:nvPr>
            <p:ph type="pic" sz="quarter" idx="48" hasCustomPrompt="1"/>
          </p:nvPr>
        </p:nvSpPr>
        <p:spPr>
          <a:xfrm>
            <a:off x="5119754" y="456086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1" name="Picture Placeholder 10"/>
          <p:cNvSpPr>
            <a:spLocks noGrp="1"/>
          </p:cNvSpPr>
          <p:nvPr>
            <p:ph type="pic" sz="quarter" idx="50" hasCustomPrompt="1"/>
          </p:nvPr>
        </p:nvSpPr>
        <p:spPr>
          <a:xfrm>
            <a:off x="7381181" y="456086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3" name="Picture Placeholder 10"/>
          <p:cNvSpPr>
            <a:spLocks noGrp="1"/>
          </p:cNvSpPr>
          <p:nvPr>
            <p:ph type="pic" sz="quarter" idx="52" hasCustomPrompt="1"/>
          </p:nvPr>
        </p:nvSpPr>
        <p:spPr>
          <a:xfrm>
            <a:off x="9642609" y="456086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15285769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1_Project">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4" name="Title 1"/>
          <p:cNvSpPr>
            <a:spLocks noGrp="1"/>
          </p:cNvSpPr>
          <p:nvPr>
            <p:ph type="title" hasCustomPrompt="1"/>
          </p:nvPr>
        </p:nvSpPr>
        <p:spPr>
          <a:xfrm>
            <a:off x="609600" y="4419600"/>
            <a:ext cx="10972800" cy="838200"/>
          </a:xfrm>
        </p:spPr>
        <p:txBody>
          <a:bodyPr anchor="b">
            <a:noAutofit/>
          </a:bodyPr>
          <a:lstStyle>
            <a:lvl1pPr>
              <a:defRPr>
                <a:solidFill>
                  <a:schemeClr val="bg1"/>
                </a:solidFill>
              </a:defRPr>
            </a:lvl1pPr>
          </a:lstStyle>
          <a:p>
            <a:r>
              <a:rPr lang="en-US" dirty="0"/>
              <a:t>Tap to add project title</a:t>
            </a:r>
          </a:p>
        </p:txBody>
      </p:sp>
      <p:sp>
        <p:nvSpPr>
          <p:cNvPr id="3" name="Text Placeholder 2"/>
          <p:cNvSpPr>
            <a:spLocks noGrp="1"/>
          </p:cNvSpPr>
          <p:nvPr>
            <p:ph type="body" sz="quarter" idx="11"/>
          </p:nvPr>
        </p:nvSpPr>
        <p:spPr>
          <a:xfrm>
            <a:off x="609600" y="5334000"/>
            <a:ext cx="10972800" cy="914400"/>
          </a:xfrm>
        </p:spPr>
        <p:txBody>
          <a:bodyPr vert="horz" lIns="0" tIns="0" rIns="0" bIns="0" rtlCol="0" anchor="t">
            <a:noAutofit/>
          </a:bodyPr>
          <a:lstStyle>
            <a:lvl1pPr>
              <a:spcAft>
                <a:spcPts val="0"/>
              </a:spcAft>
              <a:defRPr lang="en-US" b="1" i="1"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0" lvl="0">
              <a:lnSpc>
                <a:spcPts val="2700"/>
              </a:lnSpc>
              <a:spcBef>
                <a:spcPct val="0"/>
              </a:spcBef>
              <a:buNone/>
            </a:pPr>
            <a:r>
              <a:rPr lang="en-US"/>
              <a:t>Click to edit Master text styles</a:t>
            </a:r>
          </a:p>
        </p:txBody>
      </p:sp>
      <p:sp>
        <p:nvSpPr>
          <p:cNvPr id="5" name="Text Placeholder 2"/>
          <p:cNvSpPr>
            <a:spLocks noGrp="1"/>
          </p:cNvSpPr>
          <p:nvPr>
            <p:ph type="body" sz="quarter" idx="12" hasCustomPrompt="1"/>
          </p:nvPr>
        </p:nvSpPr>
        <p:spPr>
          <a:xfrm rot="16200000">
            <a:off x="10110787" y="4776787"/>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dirty="0"/>
              <a:t>© Click to add photo credit</a:t>
            </a:r>
          </a:p>
        </p:txBody>
      </p:sp>
    </p:spTree>
    <p:extLst>
      <p:ext uri="{BB962C8B-B14F-4D97-AF65-F5344CB8AC3E}">
        <p14:creationId xmlns:p14="http://schemas.microsoft.com/office/powerpoint/2010/main" val="21426481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2_Project">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4" name="Title 1"/>
          <p:cNvSpPr>
            <a:spLocks noGrp="1"/>
          </p:cNvSpPr>
          <p:nvPr>
            <p:ph type="title" hasCustomPrompt="1"/>
          </p:nvPr>
        </p:nvSpPr>
        <p:spPr>
          <a:xfrm>
            <a:off x="609600" y="762000"/>
            <a:ext cx="10972800" cy="838200"/>
          </a:xfrm>
        </p:spPr>
        <p:txBody>
          <a:bodyPr anchor="b">
            <a:noAutofit/>
          </a:bodyPr>
          <a:lstStyle>
            <a:lvl1pPr algn="r">
              <a:defRPr>
                <a:solidFill>
                  <a:schemeClr val="bg1"/>
                </a:solidFill>
              </a:defRPr>
            </a:lvl1pPr>
          </a:lstStyle>
          <a:p>
            <a:r>
              <a:rPr lang="en-US" dirty="0"/>
              <a:t>Tap to add project title</a:t>
            </a:r>
          </a:p>
        </p:txBody>
      </p:sp>
      <p:sp>
        <p:nvSpPr>
          <p:cNvPr id="3" name="Text Placeholder 2"/>
          <p:cNvSpPr>
            <a:spLocks noGrp="1"/>
          </p:cNvSpPr>
          <p:nvPr>
            <p:ph type="body" sz="quarter" idx="11"/>
          </p:nvPr>
        </p:nvSpPr>
        <p:spPr>
          <a:xfrm>
            <a:off x="609600" y="1676400"/>
            <a:ext cx="10972800" cy="914400"/>
          </a:xfrm>
        </p:spPr>
        <p:txBody>
          <a:bodyPr vert="horz" lIns="0" tIns="0" rIns="0" bIns="0" rtlCol="0" anchor="t">
            <a:noAutofit/>
          </a:bodyPr>
          <a:lstStyle>
            <a:lvl1pPr algn="r">
              <a:spcAft>
                <a:spcPts val="0"/>
              </a:spcAft>
              <a:defRPr lang="en-US" b="1" i="1"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0" lvl="0">
              <a:lnSpc>
                <a:spcPts val="2700"/>
              </a:lnSpc>
              <a:spcBef>
                <a:spcPct val="0"/>
              </a:spcBef>
              <a:buNone/>
            </a:pPr>
            <a:r>
              <a:rPr lang="en-US"/>
              <a:t>Click to edit Master text styles</a:t>
            </a:r>
          </a:p>
        </p:txBody>
      </p:sp>
      <p:sp>
        <p:nvSpPr>
          <p:cNvPr id="5" name="Text Placeholder 2"/>
          <p:cNvSpPr>
            <a:spLocks noGrp="1"/>
          </p:cNvSpPr>
          <p:nvPr>
            <p:ph type="body" sz="quarter" idx="12" hasCustomPrompt="1"/>
          </p:nvPr>
        </p:nvSpPr>
        <p:spPr>
          <a:xfrm rot="16200000">
            <a:off x="10110787" y="4776787"/>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dirty="0"/>
              <a:t>© Click to add photo credit</a:t>
            </a:r>
          </a:p>
        </p:txBody>
      </p:sp>
    </p:spTree>
    <p:extLst>
      <p:ext uri="{BB962C8B-B14F-4D97-AF65-F5344CB8AC3E}">
        <p14:creationId xmlns:p14="http://schemas.microsoft.com/office/powerpoint/2010/main" val="13641658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3_Project">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4" name="Title 1"/>
          <p:cNvSpPr>
            <a:spLocks noGrp="1"/>
          </p:cNvSpPr>
          <p:nvPr>
            <p:ph type="title" hasCustomPrompt="1"/>
          </p:nvPr>
        </p:nvSpPr>
        <p:spPr>
          <a:xfrm>
            <a:off x="0" y="6057781"/>
            <a:ext cx="12192000" cy="800219"/>
          </a:xfrm>
          <a:solidFill>
            <a:srgbClr val="000000">
              <a:alpha val="50196"/>
            </a:srgbClr>
          </a:solidFill>
        </p:spPr>
        <p:txBody>
          <a:bodyPr wrap="square" lIns="457200" tIns="274320" rIns="274320" bIns="274320" anchor="ctr">
            <a:spAutoFit/>
          </a:bodyPr>
          <a:lstStyle>
            <a:lvl1pPr>
              <a:lnSpc>
                <a:spcPct val="100000"/>
              </a:lnSpc>
              <a:defRPr sz="1600" baseline="0">
                <a:solidFill>
                  <a:schemeClr val="bg1"/>
                </a:solidFill>
              </a:defRPr>
            </a:lvl1pPr>
          </a:lstStyle>
          <a:p>
            <a:r>
              <a:rPr lang="en-US" dirty="0"/>
              <a:t>Tap to add Project Name/location/information</a:t>
            </a:r>
          </a:p>
        </p:txBody>
      </p:sp>
      <p:sp>
        <p:nvSpPr>
          <p:cNvPr id="3" name="Text Placeholder 2"/>
          <p:cNvSpPr>
            <a:spLocks noGrp="1"/>
          </p:cNvSpPr>
          <p:nvPr>
            <p:ph type="body" sz="quarter" idx="11" hasCustomPrompt="1"/>
          </p:nvPr>
        </p:nvSpPr>
        <p:spPr>
          <a:xfrm rot="16200000">
            <a:off x="10110787" y="3967845"/>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dirty="0"/>
              <a:t>© Click to add photo credit</a:t>
            </a:r>
          </a:p>
        </p:txBody>
      </p:sp>
    </p:spTree>
    <p:extLst>
      <p:ext uri="{BB962C8B-B14F-4D97-AF65-F5344CB8AC3E}">
        <p14:creationId xmlns:p14="http://schemas.microsoft.com/office/powerpoint/2010/main" val="216875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bg>
      <p:bgPr>
        <a:solidFill>
          <a:srgbClr val="F2F1E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42D1BE-D62F-A243-9056-B7DDE35583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4027"/>
            <a:ext cx="12191999" cy="6829946"/>
          </a:xfrm>
          <a:prstGeom prst="rect">
            <a:avLst/>
          </a:prstGeom>
        </p:spPr>
      </p:pic>
      <p:sp>
        <p:nvSpPr>
          <p:cNvPr id="2" name="Title 1">
            <a:extLst>
              <a:ext uri="{FF2B5EF4-FFF2-40B4-BE49-F238E27FC236}">
                <a16:creationId xmlns:a16="http://schemas.microsoft.com/office/drawing/2014/main" id="{FF704530-01B1-744C-BDE7-B2BB46E7CAC0}"/>
              </a:ext>
            </a:extLst>
          </p:cNvPr>
          <p:cNvSpPr>
            <a:spLocks noGrp="1"/>
          </p:cNvSpPr>
          <p:nvPr>
            <p:ph type="ctrTitle" hasCustomPrompt="1"/>
          </p:nvPr>
        </p:nvSpPr>
        <p:spPr>
          <a:xfrm>
            <a:off x="1524000" y="1997007"/>
            <a:ext cx="9144000" cy="2387600"/>
          </a:xfrm>
        </p:spPr>
        <p:txBody>
          <a:bodyPr anchor="b"/>
          <a:lstStyle>
            <a:lvl1pPr algn="ctr">
              <a:defRPr sz="6000" b="1" spc="0">
                <a:solidFill>
                  <a:schemeClr val="accent1"/>
                </a:solidFill>
              </a:defRPr>
            </a:lvl1pPr>
          </a:lstStyle>
          <a:p>
            <a:r>
              <a:rPr lang="en-US" noProof="0" dirty="0"/>
              <a:t>PRESENTATION</a:t>
            </a:r>
            <a:br>
              <a:rPr lang="en-US" noProof="0" dirty="0"/>
            </a:br>
            <a:r>
              <a:rPr lang="en-US" noProof="0" dirty="0"/>
              <a:t>TITLE</a:t>
            </a:r>
            <a:endParaRPr lang="en-US" dirty="0"/>
          </a:p>
        </p:txBody>
      </p:sp>
      <p:sp>
        <p:nvSpPr>
          <p:cNvPr id="3" name="Subtitle 2">
            <a:extLst>
              <a:ext uri="{FF2B5EF4-FFF2-40B4-BE49-F238E27FC236}">
                <a16:creationId xmlns:a16="http://schemas.microsoft.com/office/drawing/2014/main" id="{8B7DFC8A-FA75-7F41-8518-87444787FA29}"/>
              </a:ext>
            </a:extLst>
          </p:cNvPr>
          <p:cNvSpPr>
            <a:spLocks noGrp="1"/>
          </p:cNvSpPr>
          <p:nvPr>
            <p:ph type="subTitle" idx="1" hasCustomPrompt="1"/>
          </p:nvPr>
        </p:nvSpPr>
        <p:spPr>
          <a:xfrm>
            <a:off x="1524000" y="4645645"/>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TAGLINE</a:t>
            </a:r>
          </a:p>
        </p:txBody>
      </p:sp>
      <p:sp>
        <p:nvSpPr>
          <p:cNvPr id="9" name="Rectangle 8">
            <a:extLst>
              <a:ext uri="{FF2B5EF4-FFF2-40B4-BE49-F238E27FC236}">
                <a16:creationId xmlns:a16="http://schemas.microsoft.com/office/drawing/2014/main" id="{1218A72C-A445-F94B-8D0D-46B882842D7B}"/>
              </a:ext>
              <a:ext uri="{C183D7F6-B498-43B3-948B-1728B52AA6E4}">
                <adec:decorative xmlns:adec="http://schemas.microsoft.com/office/drawing/2017/decorative" val="1"/>
              </a:ext>
            </a:extLst>
          </p:cNvPr>
          <p:cNvSpPr/>
          <p:nvPr userDrawn="1"/>
        </p:nvSpPr>
        <p:spPr>
          <a:xfrm>
            <a:off x="4505895" y="4453464"/>
            <a:ext cx="3180211" cy="69897"/>
          </a:xfrm>
          <a:prstGeom prst="rect">
            <a:avLst/>
          </a:prstGeom>
          <a:solidFill>
            <a:schemeClr val="accent1"/>
          </a:solidFill>
          <a:ln w="12700" cap="flat">
            <a:noFill/>
            <a:prstDash val="solid"/>
            <a:miter/>
          </a:ln>
        </p:spPr>
        <p:txBody>
          <a:bodyPr rtlCol="0" anchor="ctr"/>
          <a:lstStyle/>
          <a:p>
            <a:pPr algn="l"/>
            <a:endParaRPr lang="en-US" b="1" i="0" noProof="0" dirty="0">
              <a:latin typeface="Century Gothic" panose="020B0502020202020204" pitchFamily="34" charset="0"/>
            </a:endParaRPr>
          </a:p>
        </p:txBody>
      </p:sp>
      <p:pic>
        <p:nvPicPr>
          <p:cNvPr id="10" name="Picture 9">
            <a:extLst>
              <a:ext uri="{FF2B5EF4-FFF2-40B4-BE49-F238E27FC236}">
                <a16:creationId xmlns:a16="http://schemas.microsoft.com/office/drawing/2014/main" id="{88C7ED56-3C15-4893-A98F-BD6E4E70C87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51019" y="368205"/>
            <a:ext cx="6054082" cy="1865225"/>
          </a:xfrm>
          <a:prstGeom prst="rect">
            <a:avLst/>
          </a:prstGeom>
        </p:spPr>
      </p:pic>
      <p:sp>
        <p:nvSpPr>
          <p:cNvPr id="11" name="Slide Number Placeholder 5">
            <a:extLst>
              <a:ext uri="{FF2B5EF4-FFF2-40B4-BE49-F238E27FC236}">
                <a16:creationId xmlns:a16="http://schemas.microsoft.com/office/drawing/2014/main" id="{EBEF6926-3D10-4076-AF04-6D8B231C0C47}"/>
              </a:ext>
            </a:extLst>
          </p:cNvPr>
          <p:cNvSpPr>
            <a:spLocks noGrp="1"/>
          </p:cNvSpPr>
          <p:nvPr>
            <p:ph type="sldNum" sz="quarter" idx="4"/>
          </p:nvPr>
        </p:nvSpPr>
        <p:spPr>
          <a:xfrm>
            <a:off x="4724399" y="6356350"/>
            <a:ext cx="2743200" cy="365125"/>
          </a:xfrm>
          <a:prstGeom prst="rect">
            <a:avLst/>
          </a:prstGeom>
        </p:spPr>
        <p:txBody>
          <a:bodyPr vert="horz" lIns="91440" tIns="45720" rIns="91440" bIns="45720" rtlCol="0" anchor="ctr"/>
          <a:lstStyle>
            <a:lvl1pPr algn="ctr">
              <a:defRPr sz="1200" b="1" i="0">
                <a:solidFill>
                  <a:schemeClr val="accent2"/>
                </a:solidFill>
                <a:latin typeface="Century Gothic" panose="020B0502020202020204" pitchFamily="34" charset="0"/>
              </a:defRPr>
            </a:lvl1pPr>
          </a:lstStyle>
          <a:p>
            <a:r>
              <a:rPr lang="en-US" dirty="0" err="1"/>
              <a:t>www.cwea.org</a:t>
            </a:r>
            <a:endParaRPr lang="en-US" dirty="0"/>
          </a:p>
        </p:txBody>
      </p:sp>
    </p:spTree>
    <p:extLst>
      <p:ext uri="{BB962C8B-B14F-4D97-AF65-F5344CB8AC3E}">
        <p14:creationId xmlns:p14="http://schemas.microsoft.com/office/powerpoint/2010/main" val="7004291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4_Project">
    <p:bg>
      <p:bgPr>
        <a:solidFill>
          <a:schemeClr val="bg1"/>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4" name="Title 1"/>
          <p:cNvSpPr>
            <a:spLocks noGrp="1"/>
          </p:cNvSpPr>
          <p:nvPr>
            <p:ph type="title" hasCustomPrompt="1"/>
          </p:nvPr>
        </p:nvSpPr>
        <p:spPr>
          <a:xfrm>
            <a:off x="0" y="4925083"/>
            <a:ext cx="3505200" cy="1046440"/>
          </a:xfrm>
          <a:solidFill>
            <a:srgbClr val="000000">
              <a:alpha val="50196"/>
            </a:srgbClr>
          </a:solidFill>
        </p:spPr>
        <p:txBody>
          <a:bodyPr wrap="square" lIns="457200" tIns="274320" rIns="274320" bIns="274320" anchor="ctr">
            <a:spAutoFit/>
          </a:bodyPr>
          <a:lstStyle>
            <a:lvl1pPr>
              <a:lnSpc>
                <a:spcPct val="100000"/>
              </a:lnSpc>
              <a:defRPr sz="1600" baseline="0">
                <a:solidFill>
                  <a:schemeClr val="bg1"/>
                </a:solidFill>
              </a:defRPr>
            </a:lvl1pPr>
          </a:lstStyle>
          <a:p>
            <a:r>
              <a:rPr lang="en-US" dirty="0"/>
              <a:t>Tap to add Project Name/location/information</a:t>
            </a:r>
          </a:p>
        </p:txBody>
      </p:sp>
      <p:sp>
        <p:nvSpPr>
          <p:cNvPr id="5" name="Text Placeholder 2"/>
          <p:cNvSpPr>
            <a:spLocks noGrp="1"/>
          </p:cNvSpPr>
          <p:nvPr>
            <p:ph type="body" sz="quarter" idx="11" hasCustomPrompt="1"/>
          </p:nvPr>
        </p:nvSpPr>
        <p:spPr>
          <a:xfrm rot="16200000">
            <a:off x="10110787" y="4776787"/>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dirty="0"/>
              <a:t>© Click to add photo credit</a:t>
            </a:r>
          </a:p>
        </p:txBody>
      </p:sp>
    </p:spTree>
    <p:extLst>
      <p:ext uri="{BB962C8B-B14F-4D97-AF65-F5344CB8AC3E}">
        <p14:creationId xmlns:p14="http://schemas.microsoft.com/office/powerpoint/2010/main" val="8572003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1_FullBleed">
    <p:bg>
      <p:bgPr>
        <a:solidFill>
          <a:schemeClr val="bg1"/>
        </a:solidFill>
        <a:effectLst/>
      </p:bgPr>
    </p:bg>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3" name="Text Placeholder 2"/>
          <p:cNvSpPr>
            <a:spLocks noGrp="1"/>
          </p:cNvSpPr>
          <p:nvPr>
            <p:ph type="body" sz="quarter" idx="11" hasCustomPrompt="1"/>
          </p:nvPr>
        </p:nvSpPr>
        <p:spPr>
          <a:xfrm rot="16200000">
            <a:off x="10110787" y="4776787"/>
            <a:ext cx="3967163" cy="195263"/>
          </a:xfrm>
        </p:spPr>
        <p:txBody>
          <a:bodyPr lIns="91440" tIns="91440" rIns="91440" bIns="91440" anchor="ctr">
            <a:noAutofit/>
          </a:bodyPr>
          <a:lstStyle>
            <a:lvl1pPr marL="0" indent="0">
              <a:spcBef>
                <a:spcPts val="0"/>
              </a:spcBef>
              <a:spcAft>
                <a:spcPts val="0"/>
              </a:spcAft>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dirty="0"/>
              <a:t>© Click to add photo credit</a:t>
            </a:r>
          </a:p>
        </p:txBody>
      </p:sp>
    </p:spTree>
    <p:extLst>
      <p:ext uri="{BB962C8B-B14F-4D97-AF65-F5344CB8AC3E}">
        <p14:creationId xmlns:p14="http://schemas.microsoft.com/office/powerpoint/2010/main" val="15958067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2_FullBleed">
    <p:spTree>
      <p:nvGrpSpPr>
        <p:cNvPr id="1" name=""/>
        <p:cNvGrpSpPr/>
        <p:nvPr/>
      </p:nvGrpSpPr>
      <p:grpSpPr>
        <a:xfrm>
          <a:off x="0" y="0"/>
          <a:ext cx="0" cy="0"/>
          <a:chOff x="0" y="0"/>
          <a:chExt cx="0" cy="0"/>
        </a:xfrm>
      </p:grpSpPr>
      <p:sp>
        <p:nvSpPr>
          <p:cNvPr id="4" name="Rectangle 3"/>
          <p:cNvSpPr/>
          <p:nvPr/>
        </p:nvSpPr>
        <p:spPr>
          <a:xfrm>
            <a:off x="12039600" y="0"/>
            <a:ext cx="1524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6" name="Picture Placeholder 5"/>
          <p:cNvSpPr>
            <a:spLocks noGrp="1"/>
          </p:cNvSpPr>
          <p:nvPr>
            <p:ph type="pic" sz="quarter" idx="10" hasCustomPrompt="1"/>
          </p:nvPr>
        </p:nvSpPr>
        <p:spPr>
          <a:xfrm>
            <a:off x="0" y="0"/>
            <a:ext cx="1203881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5" name="Text Placeholder 2"/>
          <p:cNvSpPr>
            <a:spLocks noGrp="1"/>
          </p:cNvSpPr>
          <p:nvPr>
            <p:ph type="body" sz="quarter" idx="11" hasCustomPrompt="1"/>
          </p:nvPr>
        </p:nvSpPr>
        <p:spPr>
          <a:xfrm rot="16200000">
            <a:off x="9949423" y="4776787"/>
            <a:ext cx="3967163" cy="195263"/>
          </a:xfrm>
        </p:spPr>
        <p:txBody>
          <a:bodyPr lIns="91440" tIns="91440" rIns="91440" bIns="91440" anchor="ctr">
            <a:noAutofit/>
          </a:bodyPr>
          <a:lstStyle>
            <a:lvl1pPr marL="0" indent="0">
              <a:spcBef>
                <a:spcPts val="0"/>
              </a:spcBef>
              <a:spcAft>
                <a:spcPts val="0"/>
              </a:spcAft>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dirty="0"/>
              <a:t>© Click to add photo credit</a:t>
            </a:r>
          </a:p>
        </p:txBody>
      </p:sp>
      <p:sp>
        <p:nvSpPr>
          <p:cNvPr id="7" name="Rectangle 6"/>
          <p:cNvSpPr/>
          <p:nvPr/>
        </p:nvSpPr>
        <p:spPr>
          <a:xfrm>
            <a:off x="12039600" y="0"/>
            <a:ext cx="1524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Rectangle 7"/>
          <p:cNvSpPr/>
          <p:nvPr/>
        </p:nvSpPr>
        <p:spPr>
          <a:xfrm>
            <a:off x="12039600" y="0"/>
            <a:ext cx="1524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9" name="Rectangle 8">
            <a:extLst>
              <a:ext uri="{FF2B5EF4-FFF2-40B4-BE49-F238E27FC236}">
                <a16:creationId xmlns:a16="http://schemas.microsoft.com/office/drawing/2014/main" id="{BADDCE40-0200-40C5-AE85-ED23EE48B68D}"/>
              </a:ext>
            </a:extLst>
          </p:cNvPr>
          <p:cNvSpPr/>
          <p:nvPr userDrawn="1"/>
        </p:nvSpPr>
        <p:spPr>
          <a:xfrm>
            <a:off x="12039600" y="0"/>
            <a:ext cx="1524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3491452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_Coll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473" y="0"/>
            <a:ext cx="6061999"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6" name="Picture Placeholder 6"/>
          <p:cNvSpPr>
            <a:spLocks noGrp="1"/>
          </p:cNvSpPr>
          <p:nvPr>
            <p:ph type="pic" sz="quarter" idx="12" hasCustomPrompt="1"/>
          </p:nvPr>
        </p:nvSpPr>
        <p:spPr>
          <a:xfrm>
            <a:off x="6133626" y="0"/>
            <a:ext cx="6058374"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4" name="Text Placeholder 3"/>
          <p:cNvSpPr>
            <a:spLocks noGrp="1"/>
          </p:cNvSpPr>
          <p:nvPr>
            <p:ph type="body" sz="quarter" idx="13" hasCustomPrompt="1"/>
          </p:nvPr>
        </p:nvSpPr>
        <p:spPr>
          <a:xfrm>
            <a:off x="0" y="6422119"/>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dirty="0"/>
              <a:t>Click to edit Master photo caption styles</a:t>
            </a:r>
          </a:p>
        </p:txBody>
      </p:sp>
      <p:sp>
        <p:nvSpPr>
          <p:cNvPr id="5" name="Text Placeholder 3"/>
          <p:cNvSpPr>
            <a:spLocks noGrp="1"/>
          </p:cNvSpPr>
          <p:nvPr>
            <p:ph type="body" sz="quarter" idx="14" hasCustomPrompt="1"/>
          </p:nvPr>
        </p:nvSpPr>
        <p:spPr>
          <a:xfrm>
            <a:off x="6133626" y="6422119"/>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dirty="0"/>
              <a:t>Click to edit Master photo caption styles</a:t>
            </a:r>
          </a:p>
        </p:txBody>
      </p:sp>
    </p:spTree>
    <p:extLst>
      <p:ext uri="{BB962C8B-B14F-4D97-AF65-F5344CB8AC3E}">
        <p14:creationId xmlns:p14="http://schemas.microsoft.com/office/powerpoint/2010/main" val="2680900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2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742" y="0"/>
            <a:ext cx="7907272"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27" hasCustomPrompt="1"/>
          </p:nvPr>
        </p:nvSpPr>
        <p:spPr>
          <a:xfrm>
            <a:off x="7973022" y="0"/>
            <a:ext cx="4218978"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41984285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3_Collage">
    <p:spTree>
      <p:nvGrpSpPr>
        <p:cNvPr id="1" name=""/>
        <p:cNvGrpSpPr/>
        <p:nvPr/>
      </p:nvGrpSpPr>
      <p:grpSpPr>
        <a:xfrm>
          <a:off x="0" y="0"/>
          <a:ext cx="0" cy="0"/>
          <a:chOff x="0" y="0"/>
          <a:chExt cx="0" cy="0"/>
        </a:xfrm>
      </p:grpSpPr>
      <p:sp>
        <p:nvSpPr>
          <p:cNvPr id="12" name="Picture Placeholder 10"/>
          <p:cNvSpPr>
            <a:spLocks noGrp="1"/>
          </p:cNvSpPr>
          <p:nvPr>
            <p:ph type="pic" sz="quarter" idx="10" hasCustomPrompt="1"/>
          </p:nvPr>
        </p:nvSpPr>
        <p:spPr>
          <a:xfrm>
            <a:off x="0" y="0"/>
            <a:ext cx="4014216" cy="6858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3" name="Picture Placeholder 10"/>
          <p:cNvSpPr>
            <a:spLocks noGrp="1"/>
          </p:cNvSpPr>
          <p:nvPr>
            <p:ph type="pic" sz="quarter" idx="11" hasCustomPrompt="1"/>
          </p:nvPr>
        </p:nvSpPr>
        <p:spPr>
          <a:xfrm>
            <a:off x="4084320" y="0"/>
            <a:ext cx="8107680" cy="6858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2539158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4_Coll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6" name="Picture Placeholder 6"/>
          <p:cNvSpPr>
            <a:spLocks noGrp="1"/>
          </p:cNvSpPr>
          <p:nvPr>
            <p:ph type="pic" sz="quarter" idx="12" hasCustomPrompt="1"/>
          </p:nvPr>
        </p:nvSpPr>
        <p:spPr>
          <a:xfrm>
            <a:off x="6128004" y="0"/>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 name="Picture Placeholder 6"/>
          <p:cNvSpPr>
            <a:spLocks noGrp="1"/>
          </p:cNvSpPr>
          <p:nvPr>
            <p:ph type="pic" sz="quarter" idx="13" hasCustomPrompt="1"/>
          </p:nvPr>
        </p:nvSpPr>
        <p:spPr>
          <a:xfrm>
            <a:off x="0" y="3468624"/>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5" name="Picture Placeholder 6"/>
          <p:cNvSpPr>
            <a:spLocks noGrp="1"/>
          </p:cNvSpPr>
          <p:nvPr>
            <p:ph type="pic" sz="quarter" idx="14" hasCustomPrompt="1"/>
          </p:nvPr>
        </p:nvSpPr>
        <p:spPr>
          <a:xfrm>
            <a:off x="6128004" y="3468624"/>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35774357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5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741" y="0"/>
            <a:ext cx="5103659"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68" name="Picture Placeholder 10"/>
          <p:cNvSpPr>
            <a:spLocks noGrp="1"/>
          </p:cNvSpPr>
          <p:nvPr>
            <p:ph type="pic" sz="quarter" idx="26" hasCustomPrompt="1"/>
          </p:nvPr>
        </p:nvSpPr>
        <p:spPr>
          <a:xfrm>
            <a:off x="9764675" y="3981365"/>
            <a:ext cx="2427325" cy="287731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27" hasCustomPrompt="1"/>
          </p:nvPr>
        </p:nvSpPr>
        <p:spPr>
          <a:xfrm>
            <a:off x="5168291" y="-2"/>
            <a:ext cx="7023709" cy="3916681"/>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3" name="Picture Placeholder 10"/>
          <p:cNvSpPr>
            <a:spLocks noGrp="1"/>
          </p:cNvSpPr>
          <p:nvPr>
            <p:ph type="pic" sz="quarter" idx="28" hasCustomPrompt="1"/>
          </p:nvPr>
        </p:nvSpPr>
        <p:spPr>
          <a:xfrm>
            <a:off x="5168291" y="3980688"/>
            <a:ext cx="4533493" cy="287731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15638846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6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9857" y="-1"/>
            <a:ext cx="5706884" cy="32004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27" hasCustomPrompt="1"/>
          </p:nvPr>
        </p:nvSpPr>
        <p:spPr>
          <a:xfrm>
            <a:off x="5779919" y="-1"/>
            <a:ext cx="6412081" cy="3832465"/>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3" name="Picture Placeholder 10"/>
          <p:cNvSpPr>
            <a:spLocks noGrp="1"/>
          </p:cNvSpPr>
          <p:nvPr>
            <p:ph type="pic" sz="quarter" idx="28" hasCustomPrompt="1"/>
          </p:nvPr>
        </p:nvSpPr>
        <p:spPr>
          <a:xfrm>
            <a:off x="5779919" y="3896472"/>
            <a:ext cx="6412081" cy="296152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6" name="Picture Placeholder 10"/>
          <p:cNvSpPr>
            <a:spLocks noGrp="1"/>
          </p:cNvSpPr>
          <p:nvPr>
            <p:ph type="pic" sz="quarter" idx="29" hasCustomPrompt="1"/>
          </p:nvPr>
        </p:nvSpPr>
        <p:spPr>
          <a:xfrm>
            <a:off x="1740" y="3264407"/>
            <a:ext cx="2679193" cy="3593593"/>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7" name="Picture Placeholder 10"/>
          <p:cNvSpPr>
            <a:spLocks noGrp="1"/>
          </p:cNvSpPr>
          <p:nvPr>
            <p:ph type="pic" sz="quarter" idx="30" hasCustomPrompt="1"/>
          </p:nvPr>
        </p:nvSpPr>
        <p:spPr>
          <a:xfrm>
            <a:off x="2744941" y="3264407"/>
            <a:ext cx="2971800" cy="359359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23485407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7_Collage">
    <p:spTree>
      <p:nvGrpSpPr>
        <p:cNvPr id="1" name=""/>
        <p:cNvGrpSpPr/>
        <p:nvPr/>
      </p:nvGrpSpPr>
      <p:grpSpPr>
        <a:xfrm>
          <a:off x="0" y="0"/>
          <a:ext cx="0" cy="0"/>
          <a:chOff x="0" y="0"/>
          <a:chExt cx="0" cy="0"/>
        </a:xfrm>
      </p:grpSpPr>
      <p:sp>
        <p:nvSpPr>
          <p:cNvPr id="12" name="Picture Placeholder 10"/>
          <p:cNvSpPr>
            <a:spLocks noGrp="1"/>
          </p:cNvSpPr>
          <p:nvPr>
            <p:ph type="pic" sz="quarter" idx="10" hasCustomPrompt="1"/>
          </p:nvPr>
        </p:nvSpPr>
        <p:spPr>
          <a:xfrm>
            <a:off x="0" y="0"/>
            <a:ext cx="4014216" cy="3392072"/>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3" name="Picture Placeholder 10"/>
          <p:cNvSpPr>
            <a:spLocks noGrp="1"/>
          </p:cNvSpPr>
          <p:nvPr>
            <p:ph type="pic" sz="quarter" idx="11" hasCustomPrompt="1"/>
          </p:nvPr>
        </p:nvSpPr>
        <p:spPr>
          <a:xfrm>
            <a:off x="4084320" y="0"/>
            <a:ext cx="4014216" cy="3392072"/>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4" name="Picture Placeholder 10"/>
          <p:cNvSpPr>
            <a:spLocks noGrp="1"/>
          </p:cNvSpPr>
          <p:nvPr>
            <p:ph type="pic" sz="quarter" idx="12" hasCustomPrompt="1"/>
          </p:nvPr>
        </p:nvSpPr>
        <p:spPr>
          <a:xfrm>
            <a:off x="8177784" y="0"/>
            <a:ext cx="4014216" cy="3392072"/>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5" name="Picture Placeholder 10"/>
          <p:cNvSpPr>
            <a:spLocks noGrp="1"/>
          </p:cNvSpPr>
          <p:nvPr>
            <p:ph type="pic" sz="quarter" idx="13" hasCustomPrompt="1"/>
          </p:nvPr>
        </p:nvSpPr>
        <p:spPr>
          <a:xfrm>
            <a:off x="0" y="3460652"/>
            <a:ext cx="4014216" cy="339734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4" name="Picture Placeholder 10"/>
          <p:cNvSpPr>
            <a:spLocks noGrp="1"/>
          </p:cNvSpPr>
          <p:nvPr>
            <p:ph type="pic" sz="quarter" idx="14" hasCustomPrompt="1"/>
          </p:nvPr>
        </p:nvSpPr>
        <p:spPr>
          <a:xfrm>
            <a:off x="4084320" y="3460652"/>
            <a:ext cx="4014216" cy="339734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5" name="Picture Placeholder 10"/>
          <p:cNvSpPr>
            <a:spLocks noGrp="1"/>
          </p:cNvSpPr>
          <p:nvPr>
            <p:ph type="pic" sz="quarter" idx="15" hasCustomPrompt="1"/>
          </p:nvPr>
        </p:nvSpPr>
        <p:spPr>
          <a:xfrm>
            <a:off x="8177784" y="3460652"/>
            <a:ext cx="4014216" cy="339734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906407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336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8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6" name="Picture Placeholder 10"/>
          <p:cNvSpPr>
            <a:spLocks noGrp="1"/>
          </p:cNvSpPr>
          <p:nvPr>
            <p:ph type="pic" sz="quarter" idx="11" hasCustomPrompt="1"/>
          </p:nvPr>
        </p:nvSpPr>
        <p:spPr>
          <a:xfrm>
            <a:off x="4084320"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Picture Placeholder 10"/>
          <p:cNvSpPr>
            <a:spLocks noGrp="1"/>
          </p:cNvSpPr>
          <p:nvPr>
            <p:ph type="pic" sz="quarter" idx="12" hasCustomPrompt="1"/>
          </p:nvPr>
        </p:nvSpPr>
        <p:spPr>
          <a:xfrm>
            <a:off x="8177784"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8" name="Picture Placeholder 10"/>
          <p:cNvSpPr>
            <a:spLocks noGrp="1"/>
          </p:cNvSpPr>
          <p:nvPr>
            <p:ph type="pic" sz="quarter" idx="13" hasCustomPrompt="1"/>
          </p:nvPr>
        </p:nvSpPr>
        <p:spPr>
          <a:xfrm>
            <a:off x="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9" name="Picture Placeholder 10"/>
          <p:cNvSpPr>
            <a:spLocks noGrp="1"/>
          </p:cNvSpPr>
          <p:nvPr>
            <p:ph type="pic" sz="quarter" idx="14" hasCustomPrompt="1"/>
          </p:nvPr>
        </p:nvSpPr>
        <p:spPr>
          <a:xfrm>
            <a:off x="408432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5" hasCustomPrompt="1"/>
          </p:nvPr>
        </p:nvSpPr>
        <p:spPr>
          <a:xfrm>
            <a:off x="8177784"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6" hasCustomPrompt="1"/>
          </p:nvPr>
        </p:nvSpPr>
        <p:spPr>
          <a:xfrm>
            <a:off x="0"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17" hasCustomPrompt="1"/>
          </p:nvPr>
        </p:nvSpPr>
        <p:spPr>
          <a:xfrm>
            <a:off x="4084320"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3" name="Picture Placeholder 10"/>
          <p:cNvSpPr>
            <a:spLocks noGrp="1"/>
          </p:cNvSpPr>
          <p:nvPr>
            <p:ph type="pic" sz="quarter" idx="18" hasCustomPrompt="1"/>
          </p:nvPr>
        </p:nvSpPr>
        <p:spPr>
          <a:xfrm>
            <a:off x="8177784"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12255956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9_Collage">
    <p:spTree>
      <p:nvGrpSpPr>
        <p:cNvPr id="1" name=""/>
        <p:cNvGrpSpPr/>
        <p:nvPr/>
      </p:nvGrpSpPr>
      <p:grpSpPr>
        <a:xfrm>
          <a:off x="0" y="0"/>
          <a:ext cx="0" cy="0"/>
          <a:chOff x="0" y="0"/>
          <a:chExt cx="0" cy="0"/>
        </a:xfrm>
      </p:grpSpPr>
      <p:sp>
        <p:nvSpPr>
          <p:cNvPr id="12" name="Picture Placeholder 10"/>
          <p:cNvSpPr>
            <a:spLocks noGrp="1"/>
          </p:cNvSpPr>
          <p:nvPr>
            <p:ph type="pic" sz="quarter" idx="10" hasCustomPrompt="1"/>
          </p:nvPr>
        </p:nvSpPr>
        <p:spPr>
          <a:xfrm>
            <a:off x="0" y="0"/>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9" name="Picture Placeholder 10"/>
          <p:cNvSpPr>
            <a:spLocks noGrp="1"/>
          </p:cNvSpPr>
          <p:nvPr>
            <p:ph type="pic" sz="quarter" idx="11" hasCustomPrompt="1"/>
          </p:nvPr>
        </p:nvSpPr>
        <p:spPr>
          <a:xfrm>
            <a:off x="3064256" y="0"/>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0" name="Picture Placeholder 10"/>
          <p:cNvSpPr>
            <a:spLocks noGrp="1"/>
          </p:cNvSpPr>
          <p:nvPr>
            <p:ph type="pic" sz="quarter" idx="12" hasCustomPrompt="1"/>
          </p:nvPr>
        </p:nvSpPr>
        <p:spPr>
          <a:xfrm>
            <a:off x="6128512" y="0"/>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1" name="Picture Placeholder 10"/>
          <p:cNvSpPr>
            <a:spLocks noGrp="1"/>
          </p:cNvSpPr>
          <p:nvPr>
            <p:ph type="pic" sz="quarter" idx="13" hasCustomPrompt="1"/>
          </p:nvPr>
        </p:nvSpPr>
        <p:spPr>
          <a:xfrm>
            <a:off x="9192768" y="0"/>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6" name="Picture Placeholder 10"/>
          <p:cNvSpPr>
            <a:spLocks noGrp="1"/>
          </p:cNvSpPr>
          <p:nvPr>
            <p:ph type="pic" sz="quarter" idx="14" hasCustomPrompt="1"/>
          </p:nvPr>
        </p:nvSpPr>
        <p:spPr>
          <a:xfrm>
            <a:off x="0" y="1731264"/>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Picture Placeholder 10"/>
          <p:cNvSpPr>
            <a:spLocks noGrp="1"/>
          </p:cNvSpPr>
          <p:nvPr>
            <p:ph type="pic" sz="quarter" idx="15" hasCustomPrompt="1"/>
          </p:nvPr>
        </p:nvSpPr>
        <p:spPr>
          <a:xfrm>
            <a:off x="3064256" y="1731264"/>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8" name="Picture Placeholder 10"/>
          <p:cNvSpPr>
            <a:spLocks noGrp="1"/>
          </p:cNvSpPr>
          <p:nvPr>
            <p:ph type="pic" sz="quarter" idx="16" hasCustomPrompt="1"/>
          </p:nvPr>
        </p:nvSpPr>
        <p:spPr>
          <a:xfrm>
            <a:off x="6128512" y="1731264"/>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9" name="Picture Placeholder 10"/>
          <p:cNvSpPr>
            <a:spLocks noGrp="1"/>
          </p:cNvSpPr>
          <p:nvPr>
            <p:ph type="pic" sz="quarter" idx="17" hasCustomPrompt="1"/>
          </p:nvPr>
        </p:nvSpPr>
        <p:spPr>
          <a:xfrm>
            <a:off x="9192768" y="1731264"/>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8" hasCustomPrompt="1"/>
          </p:nvPr>
        </p:nvSpPr>
        <p:spPr>
          <a:xfrm>
            <a:off x="0" y="3462528"/>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9" hasCustomPrompt="1"/>
          </p:nvPr>
        </p:nvSpPr>
        <p:spPr>
          <a:xfrm>
            <a:off x="3064256" y="3462528"/>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20" hasCustomPrompt="1"/>
          </p:nvPr>
        </p:nvSpPr>
        <p:spPr>
          <a:xfrm>
            <a:off x="6128512" y="3462528"/>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3" name="Picture Placeholder 10"/>
          <p:cNvSpPr>
            <a:spLocks noGrp="1"/>
          </p:cNvSpPr>
          <p:nvPr>
            <p:ph type="pic" sz="quarter" idx="21" hasCustomPrompt="1"/>
          </p:nvPr>
        </p:nvSpPr>
        <p:spPr>
          <a:xfrm>
            <a:off x="9192768" y="3462528"/>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6" name="Picture Placeholder 10"/>
          <p:cNvSpPr>
            <a:spLocks noGrp="1"/>
          </p:cNvSpPr>
          <p:nvPr>
            <p:ph type="pic" sz="quarter" idx="22" hasCustomPrompt="1"/>
          </p:nvPr>
        </p:nvSpPr>
        <p:spPr>
          <a:xfrm>
            <a:off x="0" y="5193792"/>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7" name="Picture Placeholder 10"/>
          <p:cNvSpPr>
            <a:spLocks noGrp="1"/>
          </p:cNvSpPr>
          <p:nvPr>
            <p:ph type="pic" sz="quarter" idx="23" hasCustomPrompt="1"/>
          </p:nvPr>
        </p:nvSpPr>
        <p:spPr>
          <a:xfrm>
            <a:off x="3064256" y="5193792"/>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10"/>
          <p:cNvSpPr>
            <a:spLocks noGrp="1"/>
          </p:cNvSpPr>
          <p:nvPr>
            <p:ph type="pic" sz="quarter" idx="24" hasCustomPrompt="1"/>
          </p:nvPr>
        </p:nvSpPr>
        <p:spPr>
          <a:xfrm>
            <a:off x="6128512" y="5193792"/>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9" name="Picture Placeholder 10"/>
          <p:cNvSpPr>
            <a:spLocks noGrp="1"/>
          </p:cNvSpPr>
          <p:nvPr>
            <p:ph type="pic" sz="quarter" idx="25" hasCustomPrompt="1"/>
          </p:nvPr>
        </p:nvSpPr>
        <p:spPr>
          <a:xfrm>
            <a:off x="9192768" y="5193792"/>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42423804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0_Collage">
    <p:spTree>
      <p:nvGrpSpPr>
        <p:cNvPr id="1" name=""/>
        <p:cNvGrpSpPr/>
        <p:nvPr/>
      </p:nvGrpSpPr>
      <p:grpSpPr>
        <a:xfrm>
          <a:off x="0" y="0"/>
          <a:ext cx="0" cy="0"/>
          <a:chOff x="0" y="0"/>
          <a:chExt cx="0" cy="0"/>
        </a:xfrm>
      </p:grpSpPr>
      <p:sp>
        <p:nvSpPr>
          <p:cNvPr id="33" name="Picture Placeholder 10"/>
          <p:cNvSpPr>
            <a:spLocks noGrp="1"/>
          </p:cNvSpPr>
          <p:nvPr>
            <p:ph type="pic" sz="quarter" idx="11" hasCustomPrompt="1"/>
          </p:nvPr>
        </p:nvSpPr>
        <p:spPr>
          <a:xfrm>
            <a:off x="2043031" y="0"/>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4" name="Picture Placeholder 10"/>
          <p:cNvSpPr>
            <a:spLocks noGrp="1"/>
          </p:cNvSpPr>
          <p:nvPr>
            <p:ph type="pic" sz="quarter" idx="12" hasCustomPrompt="1"/>
          </p:nvPr>
        </p:nvSpPr>
        <p:spPr>
          <a:xfrm>
            <a:off x="4086933" y="0"/>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5" name="Picture Placeholder 10"/>
          <p:cNvSpPr>
            <a:spLocks noGrp="1"/>
          </p:cNvSpPr>
          <p:nvPr>
            <p:ph type="pic" sz="quarter" idx="13" hasCustomPrompt="1"/>
          </p:nvPr>
        </p:nvSpPr>
        <p:spPr>
          <a:xfrm>
            <a:off x="6129964" y="0"/>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6" name="Picture Placeholder 10"/>
          <p:cNvSpPr>
            <a:spLocks noGrp="1"/>
          </p:cNvSpPr>
          <p:nvPr>
            <p:ph type="pic" sz="quarter" idx="14" hasCustomPrompt="1"/>
          </p:nvPr>
        </p:nvSpPr>
        <p:spPr>
          <a:xfrm>
            <a:off x="8172995" y="0"/>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7" name="Picture Placeholder 10"/>
          <p:cNvSpPr>
            <a:spLocks noGrp="1"/>
          </p:cNvSpPr>
          <p:nvPr>
            <p:ph type="pic" sz="quarter" idx="15" hasCustomPrompt="1"/>
          </p:nvPr>
        </p:nvSpPr>
        <p:spPr>
          <a:xfrm>
            <a:off x="10216024" y="0"/>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8" name="Picture Placeholder 10"/>
          <p:cNvSpPr>
            <a:spLocks noGrp="1"/>
          </p:cNvSpPr>
          <p:nvPr>
            <p:ph type="pic" sz="quarter" idx="16" hasCustomPrompt="1"/>
          </p:nvPr>
        </p:nvSpPr>
        <p:spPr>
          <a:xfrm>
            <a:off x="0" y="1385316"/>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9" name="Picture Placeholder 10"/>
          <p:cNvSpPr>
            <a:spLocks noGrp="1"/>
          </p:cNvSpPr>
          <p:nvPr>
            <p:ph type="pic" sz="quarter" idx="17" hasCustomPrompt="1"/>
          </p:nvPr>
        </p:nvSpPr>
        <p:spPr>
          <a:xfrm>
            <a:off x="2043031" y="1385316"/>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0" name="Picture Placeholder 10"/>
          <p:cNvSpPr>
            <a:spLocks noGrp="1"/>
          </p:cNvSpPr>
          <p:nvPr>
            <p:ph type="pic" sz="quarter" idx="18" hasCustomPrompt="1"/>
          </p:nvPr>
        </p:nvSpPr>
        <p:spPr>
          <a:xfrm>
            <a:off x="4086933" y="1385316"/>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1" name="Picture Placeholder 10"/>
          <p:cNvSpPr>
            <a:spLocks noGrp="1"/>
          </p:cNvSpPr>
          <p:nvPr>
            <p:ph type="pic" sz="quarter" idx="19" hasCustomPrompt="1"/>
          </p:nvPr>
        </p:nvSpPr>
        <p:spPr>
          <a:xfrm>
            <a:off x="6129964" y="1385316"/>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2" name="Picture Placeholder 10"/>
          <p:cNvSpPr>
            <a:spLocks noGrp="1"/>
          </p:cNvSpPr>
          <p:nvPr>
            <p:ph type="pic" sz="quarter" idx="20" hasCustomPrompt="1"/>
          </p:nvPr>
        </p:nvSpPr>
        <p:spPr>
          <a:xfrm>
            <a:off x="8172995" y="1385316"/>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3" name="Picture Placeholder 10"/>
          <p:cNvSpPr>
            <a:spLocks noGrp="1"/>
          </p:cNvSpPr>
          <p:nvPr>
            <p:ph type="pic" sz="quarter" idx="21" hasCustomPrompt="1"/>
          </p:nvPr>
        </p:nvSpPr>
        <p:spPr>
          <a:xfrm>
            <a:off x="10216024" y="1385316"/>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50" name="Picture Placeholder 10"/>
          <p:cNvSpPr>
            <a:spLocks noGrp="1"/>
          </p:cNvSpPr>
          <p:nvPr>
            <p:ph type="pic" sz="quarter" idx="22" hasCustomPrompt="1"/>
          </p:nvPr>
        </p:nvSpPr>
        <p:spPr>
          <a:xfrm>
            <a:off x="0" y="2770632"/>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51" name="Picture Placeholder 10"/>
          <p:cNvSpPr>
            <a:spLocks noGrp="1"/>
          </p:cNvSpPr>
          <p:nvPr>
            <p:ph type="pic" sz="quarter" idx="23" hasCustomPrompt="1"/>
          </p:nvPr>
        </p:nvSpPr>
        <p:spPr>
          <a:xfrm>
            <a:off x="2043031" y="2770632"/>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52" name="Picture Placeholder 10"/>
          <p:cNvSpPr>
            <a:spLocks noGrp="1"/>
          </p:cNvSpPr>
          <p:nvPr>
            <p:ph type="pic" sz="quarter" idx="24" hasCustomPrompt="1"/>
          </p:nvPr>
        </p:nvSpPr>
        <p:spPr>
          <a:xfrm>
            <a:off x="4086933" y="2770632"/>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53" name="Picture Placeholder 10"/>
          <p:cNvSpPr>
            <a:spLocks noGrp="1"/>
          </p:cNvSpPr>
          <p:nvPr>
            <p:ph type="pic" sz="quarter" idx="25" hasCustomPrompt="1"/>
          </p:nvPr>
        </p:nvSpPr>
        <p:spPr>
          <a:xfrm>
            <a:off x="6129964" y="2770632"/>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54" name="Picture Placeholder 10"/>
          <p:cNvSpPr>
            <a:spLocks noGrp="1"/>
          </p:cNvSpPr>
          <p:nvPr>
            <p:ph type="pic" sz="quarter" idx="26" hasCustomPrompt="1"/>
          </p:nvPr>
        </p:nvSpPr>
        <p:spPr>
          <a:xfrm>
            <a:off x="8172995" y="2770632"/>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55" name="Picture Placeholder 10"/>
          <p:cNvSpPr>
            <a:spLocks noGrp="1"/>
          </p:cNvSpPr>
          <p:nvPr>
            <p:ph type="pic" sz="quarter" idx="27" hasCustomPrompt="1"/>
          </p:nvPr>
        </p:nvSpPr>
        <p:spPr>
          <a:xfrm>
            <a:off x="10216024" y="2770632"/>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56" name="Picture Placeholder 10"/>
          <p:cNvSpPr>
            <a:spLocks noGrp="1"/>
          </p:cNvSpPr>
          <p:nvPr>
            <p:ph type="pic" sz="quarter" idx="28" hasCustomPrompt="1"/>
          </p:nvPr>
        </p:nvSpPr>
        <p:spPr>
          <a:xfrm>
            <a:off x="0" y="4155948"/>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57" name="Picture Placeholder 10"/>
          <p:cNvSpPr>
            <a:spLocks noGrp="1"/>
          </p:cNvSpPr>
          <p:nvPr>
            <p:ph type="pic" sz="quarter" idx="29" hasCustomPrompt="1"/>
          </p:nvPr>
        </p:nvSpPr>
        <p:spPr>
          <a:xfrm>
            <a:off x="2043031" y="4155948"/>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83" name="Picture Placeholder 10"/>
          <p:cNvSpPr>
            <a:spLocks noGrp="1"/>
          </p:cNvSpPr>
          <p:nvPr>
            <p:ph type="pic" sz="quarter" idx="30" hasCustomPrompt="1"/>
          </p:nvPr>
        </p:nvSpPr>
        <p:spPr>
          <a:xfrm>
            <a:off x="4086933" y="4155948"/>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84" name="Picture Placeholder 10"/>
          <p:cNvSpPr>
            <a:spLocks noGrp="1"/>
          </p:cNvSpPr>
          <p:nvPr>
            <p:ph type="pic" sz="quarter" idx="31" hasCustomPrompt="1"/>
          </p:nvPr>
        </p:nvSpPr>
        <p:spPr>
          <a:xfrm>
            <a:off x="6129964" y="4155948"/>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85" name="Picture Placeholder 10"/>
          <p:cNvSpPr>
            <a:spLocks noGrp="1"/>
          </p:cNvSpPr>
          <p:nvPr>
            <p:ph type="pic" sz="quarter" idx="32" hasCustomPrompt="1"/>
          </p:nvPr>
        </p:nvSpPr>
        <p:spPr>
          <a:xfrm>
            <a:off x="8172995" y="4155948"/>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86" name="Picture Placeholder 10"/>
          <p:cNvSpPr>
            <a:spLocks noGrp="1"/>
          </p:cNvSpPr>
          <p:nvPr>
            <p:ph type="pic" sz="quarter" idx="33" hasCustomPrompt="1"/>
          </p:nvPr>
        </p:nvSpPr>
        <p:spPr>
          <a:xfrm>
            <a:off x="10216024" y="4155948"/>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87" name="Picture Placeholder 10"/>
          <p:cNvSpPr>
            <a:spLocks noGrp="1"/>
          </p:cNvSpPr>
          <p:nvPr>
            <p:ph type="pic" sz="quarter" idx="34" hasCustomPrompt="1"/>
          </p:nvPr>
        </p:nvSpPr>
        <p:spPr>
          <a:xfrm>
            <a:off x="0" y="5541264"/>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88" name="Picture Placeholder 10"/>
          <p:cNvSpPr>
            <a:spLocks noGrp="1"/>
          </p:cNvSpPr>
          <p:nvPr>
            <p:ph type="pic" sz="quarter" idx="35" hasCustomPrompt="1"/>
          </p:nvPr>
        </p:nvSpPr>
        <p:spPr>
          <a:xfrm>
            <a:off x="2043031" y="5541264"/>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89" name="Picture Placeholder 10"/>
          <p:cNvSpPr>
            <a:spLocks noGrp="1"/>
          </p:cNvSpPr>
          <p:nvPr>
            <p:ph type="pic" sz="quarter" idx="36" hasCustomPrompt="1"/>
          </p:nvPr>
        </p:nvSpPr>
        <p:spPr>
          <a:xfrm>
            <a:off x="4086933" y="5541264"/>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90" name="Picture Placeholder 10"/>
          <p:cNvSpPr>
            <a:spLocks noGrp="1"/>
          </p:cNvSpPr>
          <p:nvPr>
            <p:ph type="pic" sz="quarter" idx="37" hasCustomPrompt="1"/>
          </p:nvPr>
        </p:nvSpPr>
        <p:spPr>
          <a:xfrm>
            <a:off x="6129964" y="5541264"/>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91" name="Picture Placeholder 10"/>
          <p:cNvSpPr>
            <a:spLocks noGrp="1"/>
          </p:cNvSpPr>
          <p:nvPr>
            <p:ph type="pic" sz="quarter" idx="38" hasCustomPrompt="1"/>
          </p:nvPr>
        </p:nvSpPr>
        <p:spPr>
          <a:xfrm>
            <a:off x="8172995" y="5541264"/>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92" name="Picture Placeholder 10"/>
          <p:cNvSpPr>
            <a:spLocks noGrp="1"/>
          </p:cNvSpPr>
          <p:nvPr>
            <p:ph type="pic" sz="quarter" idx="39" hasCustomPrompt="1"/>
          </p:nvPr>
        </p:nvSpPr>
        <p:spPr>
          <a:xfrm>
            <a:off x="10216024" y="5541264"/>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40" hasCustomPrompt="1"/>
          </p:nvPr>
        </p:nvSpPr>
        <p:spPr>
          <a:xfrm>
            <a:off x="0" y="0"/>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25963345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_CollageTex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0"/>
            <a:ext cx="5123999" cy="4062984"/>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5" name="Picture Placeholder 10"/>
          <p:cNvSpPr>
            <a:spLocks noGrp="1"/>
          </p:cNvSpPr>
          <p:nvPr>
            <p:ph type="pic" sz="quarter" idx="14" hasCustomPrompt="1"/>
          </p:nvPr>
        </p:nvSpPr>
        <p:spPr>
          <a:xfrm>
            <a:off x="0" y="4126992"/>
            <a:ext cx="5123999" cy="273100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8" name="Picture Placeholder 10"/>
          <p:cNvSpPr>
            <a:spLocks noGrp="1"/>
          </p:cNvSpPr>
          <p:nvPr>
            <p:ph type="pic" sz="quarter" idx="26" hasCustomPrompt="1"/>
          </p:nvPr>
        </p:nvSpPr>
        <p:spPr>
          <a:xfrm>
            <a:off x="5189748" y="-1"/>
            <a:ext cx="2413250" cy="2907793"/>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27" hasCustomPrompt="1"/>
          </p:nvPr>
        </p:nvSpPr>
        <p:spPr>
          <a:xfrm>
            <a:off x="5189748" y="2971800"/>
            <a:ext cx="7002252" cy="38862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3" name="Picture Placeholder 10"/>
          <p:cNvSpPr>
            <a:spLocks noGrp="1"/>
          </p:cNvSpPr>
          <p:nvPr>
            <p:ph type="pic" sz="quarter" idx="28" hasCustomPrompt="1"/>
          </p:nvPr>
        </p:nvSpPr>
        <p:spPr>
          <a:xfrm>
            <a:off x="7667006" y="-2"/>
            <a:ext cx="4524994" cy="290779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 name="Text Placeholder 2"/>
          <p:cNvSpPr>
            <a:spLocks noGrp="1"/>
          </p:cNvSpPr>
          <p:nvPr>
            <p:ph type="body" sz="quarter" idx="29" hasCustomPrompt="1"/>
          </p:nvPr>
        </p:nvSpPr>
        <p:spPr>
          <a:xfrm>
            <a:off x="603250" y="4692650"/>
            <a:ext cx="3968750" cy="1476375"/>
          </a:xfrm>
        </p:spPr>
        <p:txBody>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a:lvl1pPr>
            <a:lvl2pPr marL="457189" indent="0">
              <a:buNone/>
              <a:defRPr/>
            </a:lvl2pPr>
            <a:lvl3pPr marL="960067" indent="0">
              <a:buNone/>
              <a:defRPr/>
            </a:lvl3pPr>
            <a:lvl4pPr marL="1417245" indent="0">
              <a:buNone/>
              <a:defRPr/>
            </a:lvl4pPr>
            <a:lvl5pPr marL="1874423" indent="0">
              <a:buNone/>
              <a:defRPr/>
            </a:lvl5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Tap to add text/caption</a:t>
            </a:r>
          </a:p>
        </p:txBody>
      </p:sp>
    </p:spTree>
    <p:extLst>
      <p:ext uri="{BB962C8B-B14F-4D97-AF65-F5344CB8AC3E}">
        <p14:creationId xmlns:p14="http://schemas.microsoft.com/office/powerpoint/2010/main" val="26500044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_Org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Tap to add Master Org Chart title</a:t>
            </a:r>
          </a:p>
        </p:txBody>
      </p:sp>
      <p:sp>
        <p:nvSpPr>
          <p:cNvPr id="4" name="Text Placeholder 3"/>
          <p:cNvSpPr>
            <a:spLocks noGrp="1"/>
          </p:cNvSpPr>
          <p:nvPr>
            <p:ph type="body" sz="quarter" idx="10" hasCustomPrompt="1"/>
          </p:nvPr>
        </p:nvSpPr>
        <p:spPr>
          <a:xfrm>
            <a:off x="622300" y="1463485"/>
            <a:ext cx="10972800" cy="438467"/>
          </a:xfrm>
          <a:solidFill>
            <a:schemeClr val="accent1"/>
          </a:solidFill>
        </p:spPr>
        <p:txBody>
          <a:bodyPr lIns="91440" tIns="91440" rIns="91440" bIns="91440" anchor="ctr">
            <a:noAutofit/>
          </a:bodyPr>
          <a:lstStyle>
            <a:lvl1pPr marL="0" indent="0" algn="ctr">
              <a:spcBef>
                <a:spcPts val="0"/>
              </a:spcBef>
              <a:spcAft>
                <a:spcPts val="0"/>
              </a:spcAft>
              <a:buNone/>
              <a:defRPr sz="2400" b="1" baseline="0">
                <a:solidFill>
                  <a:schemeClr val="bg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dirty="0"/>
              <a:t>Tap to add Tier 1 Heading</a:t>
            </a:r>
          </a:p>
        </p:txBody>
      </p:sp>
      <p:sp>
        <p:nvSpPr>
          <p:cNvPr id="6" name="Text Placeholder 3"/>
          <p:cNvSpPr>
            <a:spLocks noGrp="1"/>
          </p:cNvSpPr>
          <p:nvPr>
            <p:ph type="body" sz="quarter" idx="11" hasCustomPrompt="1"/>
          </p:nvPr>
        </p:nvSpPr>
        <p:spPr>
          <a:xfrm>
            <a:off x="614172" y="3442075"/>
            <a:ext cx="10972800" cy="438467"/>
          </a:xfrm>
          <a:solidFill>
            <a:schemeClr val="accent1">
              <a:lumMod val="40000"/>
              <a:lumOff val="60000"/>
            </a:schemeClr>
          </a:solidFill>
        </p:spPr>
        <p:txBody>
          <a:bodyPr lIns="91440" tIns="91440" rIns="91440" bIns="91440" anchor="ctr">
            <a:noAutofit/>
          </a:bodyPr>
          <a:lstStyle>
            <a:lvl1pPr marL="0" indent="0" algn="ctr">
              <a:spcBef>
                <a:spcPts val="0"/>
              </a:spcBef>
              <a:spcAft>
                <a:spcPts val="0"/>
              </a:spcAft>
              <a:buNone/>
              <a:defRPr sz="2400" b="1">
                <a:solidFill>
                  <a:schemeClr val="tx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dirty="0"/>
              <a:t>Tap to add Tier 2 Header</a:t>
            </a:r>
          </a:p>
        </p:txBody>
      </p:sp>
      <p:sp>
        <p:nvSpPr>
          <p:cNvPr id="27" name="Text Placeholder 7"/>
          <p:cNvSpPr>
            <a:spLocks noGrp="1"/>
          </p:cNvSpPr>
          <p:nvPr>
            <p:ph type="body" sz="quarter" idx="46" hasCustomPrompt="1"/>
          </p:nvPr>
        </p:nvSpPr>
        <p:spPr>
          <a:xfrm>
            <a:off x="591820" y="2093584"/>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28" name="Text Placeholder 7"/>
          <p:cNvSpPr>
            <a:spLocks noGrp="1"/>
          </p:cNvSpPr>
          <p:nvPr>
            <p:ph type="body" sz="quarter" idx="47" hasCustomPrompt="1"/>
          </p:nvPr>
        </p:nvSpPr>
        <p:spPr>
          <a:xfrm>
            <a:off x="591820" y="2397541"/>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29" name="Text Placeholder 7"/>
          <p:cNvSpPr>
            <a:spLocks noGrp="1"/>
          </p:cNvSpPr>
          <p:nvPr>
            <p:ph type="body" sz="quarter" idx="48" hasCustomPrompt="1"/>
          </p:nvPr>
        </p:nvSpPr>
        <p:spPr>
          <a:xfrm>
            <a:off x="4495800" y="2093584"/>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0" name="Text Placeholder 7"/>
          <p:cNvSpPr>
            <a:spLocks noGrp="1"/>
          </p:cNvSpPr>
          <p:nvPr>
            <p:ph type="body" sz="quarter" idx="49" hasCustomPrompt="1"/>
          </p:nvPr>
        </p:nvSpPr>
        <p:spPr>
          <a:xfrm>
            <a:off x="4495800" y="2397541"/>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1" name="Text Placeholder 7"/>
          <p:cNvSpPr>
            <a:spLocks noGrp="1"/>
          </p:cNvSpPr>
          <p:nvPr>
            <p:ph type="body" sz="quarter" idx="50" hasCustomPrompt="1"/>
          </p:nvPr>
        </p:nvSpPr>
        <p:spPr>
          <a:xfrm>
            <a:off x="8382000" y="2093584"/>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2" name="Text Placeholder 7"/>
          <p:cNvSpPr>
            <a:spLocks noGrp="1"/>
          </p:cNvSpPr>
          <p:nvPr>
            <p:ph type="body" sz="quarter" idx="51" hasCustomPrompt="1"/>
          </p:nvPr>
        </p:nvSpPr>
        <p:spPr>
          <a:xfrm>
            <a:off x="8382000" y="2397541"/>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3" name="Text Placeholder 7"/>
          <p:cNvSpPr>
            <a:spLocks noGrp="1"/>
          </p:cNvSpPr>
          <p:nvPr>
            <p:ph type="body" sz="quarter" idx="52" hasCustomPrompt="1"/>
          </p:nvPr>
        </p:nvSpPr>
        <p:spPr>
          <a:xfrm>
            <a:off x="591820" y="4069507"/>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4" name="Text Placeholder 7"/>
          <p:cNvSpPr>
            <a:spLocks noGrp="1"/>
          </p:cNvSpPr>
          <p:nvPr>
            <p:ph type="body" sz="quarter" idx="53" hasCustomPrompt="1"/>
          </p:nvPr>
        </p:nvSpPr>
        <p:spPr>
          <a:xfrm>
            <a:off x="591820" y="4373464"/>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5" name="Text Placeholder 7"/>
          <p:cNvSpPr>
            <a:spLocks noGrp="1"/>
          </p:cNvSpPr>
          <p:nvPr>
            <p:ph type="body" sz="quarter" idx="54" hasCustomPrompt="1"/>
          </p:nvPr>
        </p:nvSpPr>
        <p:spPr>
          <a:xfrm>
            <a:off x="4495800" y="4069507"/>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6" name="Text Placeholder 7"/>
          <p:cNvSpPr>
            <a:spLocks noGrp="1"/>
          </p:cNvSpPr>
          <p:nvPr>
            <p:ph type="body" sz="quarter" idx="55" hasCustomPrompt="1"/>
          </p:nvPr>
        </p:nvSpPr>
        <p:spPr>
          <a:xfrm>
            <a:off x="4495800" y="4373464"/>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7" name="Text Placeholder 7"/>
          <p:cNvSpPr>
            <a:spLocks noGrp="1"/>
          </p:cNvSpPr>
          <p:nvPr>
            <p:ph type="body" sz="quarter" idx="56" hasCustomPrompt="1"/>
          </p:nvPr>
        </p:nvSpPr>
        <p:spPr>
          <a:xfrm>
            <a:off x="8382000" y="4069507"/>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8" name="Text Placeholder 7"/>
          <p:cNvSpPr>
            <a:spLocks noGrp="1"/>
          </p:cNvSpPr>
          <p:nvPr>
            <p:ph type="body" sz="quarter" idx="57" hasCustomPrompt="1"/>
          </p:nvPr>
        </p:nvSpPr>
        <p:spPr>
          <a:xfrm>
            <a:off x="8382000" y="4373464"/>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9" name="Text Placeholder 7"/>
          <p:cNvSpPr>
            <a:spLocks noGrp="1"/>
          </p:cNvSpPr>
          <p:nvPr>
            <p:ph type="body" sz="quarter" idx="58" hasCustomPrompt="1"/>
          </p:nvPr>
        </p:nvSpPr>
        <p:spPr>
          <a:xfrm>
            <a:off x="591820" y="5295962"/>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40" name="Text Placeholder 7"/>
          <p:cNvSpPr>
            <a:spLocks noGrp="1"/>
          </p:cNvSpPr>
          <p:nvPr>
            <p:ph type="body" sz="quarter" idx="59" hasCustomPrompt="1"/>
          </p:nvPr>
        </p:nvSpPr>
        <p:spPr>
          <a:xfrm>
            <a:off x="591820" y="5599919"/>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41" name="Text Placeholder 7"/>
          <p:cNvSpPr>
            <a:spLocks noGrp="1"/>
          </p:cNvSpPr>
          <p:nvPr>
            <p:ph type="body" sz="quarter" idx="60" hasCustomPrompt="1"/>
          </p:nvPr>
        </p:nvSpPr>
        <p:spPr>
          <a:xfrm>
            <a:off x="4495800" y="5295962"/>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42" name="Text Placeholder 7"/>
          <p:cNvSpPr>
            <a:spLocks noGrp="1"/>
          </p:cNvSpPr>
          <p:nvPr>
            <p:ph type="body" sz="quarter" idx="61" hasCustomPrompt="1"/>
          </p:nvPr>
        </p:nvSpPr>
        <p:spPr>
          <a:xfrm>
            <a:off x="4495800" y="5599919"/>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43" name="Text Placeholder 7"/>
          <p:cNvSpPr>
            <a:spLocks noGrp="1"/>
          </p:cNvSpPr>
          <p:nvPr>
            <p:ph type="body" sz="quarter" idx="62" hasCustomPrompt="1"/>
          </p:nvPr>
        </p:nvSpPr>
        <p:spPr>
          <a:xfrm>
            <a:off x="8382000" y="5295962"/>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44" name="Text Placeholder 7"/>
          <p:cNvSpPr>
            <a:spLocks noGrp="1"/>
          </p:cNvSpPr>
          <p:nvPr>
            <p:ph type="body" sz="quarter" idx="63" hasCustomPrompt="1"/>
          </p:nvPr>
        </p:nvSpPr>
        <p:spPr>
          <a:xfrm>
            <a:off x="8382000" y="5599919"/>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Tree>
    <p:extLst>
      <p:ext uri="{BB962C8B-B14F-4D97-AF65-F5344CB8AC3E}">
        <p14:creationId xmlns:p14="http://schemas.microsoft.com/office/powerpoint/2010/main" val="42403461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2_Org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Tap to add Master Org Chart title</a:t>
            </a:r>
          </a:p>
        </p:txBody>
      </p:sp>
      <p:sp>
        <p:nvSpPr>
          <p:cNvPr id="4" name="Text Placeholder 3"/>
          <p:cNvSpPr>
            <a:spLocks noGrp="1"/>
          </p:cNvSpPr>
          <p:nvPr>
            <p:ph type="body" sz="quarter" idx="10" hasCustomPrompt="1"/>
          </p:nvPr>
        </p:nvSpPr>
        <p:spPr>
          <a:xfrm>
            <a:off x="609600" y="1463485"/>
            <a:ext cx="10972800" cy="438467"/>
          </a:xfrm>
          <a:solidFill>
            <a:schemeClr val="accent1"/>
          </a:solidFill>
        </p:spPr>
        <p:txBody>
          <a:bodyPr lIns="91440" tIns="91440" rIns="91440" bIns="91440" anchor="ctr">
            <a:noAutofit/>
          </a:bodyPr>
          <a:lstStyle>
            <a:lvl1pPr marL="0" indent="0" algn="ctr">
              <a:spcBef>
                <a:spcPts val="0"/>
              </a:spcBef>
              <a:spcAft>
                <a:spcPts val="0"/>
              </a:spcAft>
              <a:buNone/>
              <a:defRPr sz="2400" b="1" baseline="0">
                <a:solidFill>
                  <a:schemeClr val="bg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dirty="0"/>
              <a:t>Click to edit Tier 1 Heading</a:t>
            </a:r>
          </a:p>
        </p:txBody>
      </p:sp>
      <p:sp>
        <p:nvSpPr>
          <p:cNvPr id="6" name="Text Placeholder 3"/>
          <p:cNvSpPr>
            <a:spLocks noGrp="1"/>
          </p:cNvSpPr>
          <p:nvPr>
            <p:ph type="body" sz="quarter" idx="11" hasCustomPrompt="1"/>
          </p:nvPr>
        </p:nvSpPr>
        <p:spPr>
          <a:xfrm>
            <a:off x="609600" y="3513198"/>
            <a:ext cx="10972800" cy="438467"/>
          </a:xfrm>
          <a:solidFill>
            <a:schemeClr val="accent1">
              <a:lumMod val="40000"/>
              <a:lumOff val="60000"/>
            </a:schemeClr>
          </a:solidFill>
        </p:spPr>
        <p:txBody>
          <a:bodyPr lIns="91440" tIns="91440" rIns="91440" bIns="91440" anchor="ctr">
            <a:noAutofit/>
          </a:bodyPr>
          <a:lstStyle>
            <a:lvl1pPr marL="0" indent="0" algn="ctr">
              <a:spcBef>
                <a:spcPts val="0"/>
              </a:spcBef>
              <a:spcAft>
                <a:spcPts val="0"/>
              </a:spcAft>
              <a:buNone/>
              <a:defRPr sz="2400" b="1">
                <a:solidFill>
                  <a:schemeClr val="tx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dirty="0"/>
              <a:t>Tap to add Tier 2 Header</a:t>
            </a:r>
          </a:p>
        </p:txBody>
      </p:sp>
      <p:sp>
        <p:nvSpPr>
          <p:cNvPr id="11" name="Text Placeholder 7"/>
          <p:cNvSpPr>
            <a:spLocks noGrp="1"/>
          </p:cNvSpPr>
          <p:nvPr>
            <p:ph type="body" sz="quarter" idx="14" hasCustomPrompt="1"/>
          </p:nvPr>
        </p:nvSpPr>
        <p:spPr>
          <a:xfrm>
            <a:off x="1654977" y="2030243"/>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12" name="Text Placeholder 7"/>
          <p:cNvSpPr>
            <a:spLocks noGrp="1"/>
          </p:cNvSpPr>
          <p:nvPr>
            <p:ph type="body" sz="quarter" idx="15" hasCustomPrompt="1"/>
          </p:nvPr>
        </p:nvSpPr>
        <p:spPr>
          <a:xfrm>
            <a:off x="1654977" y="2552873"/>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9" name="Picture Placeholder 8"/>
          <p:cNvSpPr>
            <a:spLocks noGrp="1"/>
          </p:cNvSpPr>
          <p:nvPr>
            <p:ph type="pic" sz="quarter" idx="30" hasCustomPrompt="1"/>
          </p:nvPr>
        </p:nvSpPr>
        <p:spPr>
          <a:xfrm>
            <a:off x="614795" y="2029384"/>
            <a:ext cx="914400" cy="1154425"/>
          </a:xfrm>
          <a:solidFill>
            <a:schemeClr val="tx2">
              <a:lumMod val="20000"/>
              <a:lumOff val="80000"/>
            </a:schemeClr>
          </a:solidFill>
        </p:spPr>
        <p:txBody>
          <a:bodyPr lIns="91440" tIns="91440" rIns="91440" bIns="91440">
            <a:normAutofit/>
          </a:bodyPr>
          <a:lstStyle>
            <a:lvl1pPr marL="0" indent="0">
              <a:buNone/>
              <a:defRPr sz="1400" baseline="0">
                <a:solidFill>
                  <a:schemeClr val="tx2">
                    <a:lumMod val="60000"/>
                    <a:lumOff val="40000"/>
                  </a:schemeClr>
                </a:solidFill>
              </a:defRPr>
            </a:lvl1pPr>
          </a:lstStyle>
          <a:p>
            <a:r>
              <a:rPr lang="en-US" dirty="0"/>
              <a:t>Insert headshot</a:t>
            </a:r>
          </a:p>
        </p:txBody>
      </p:sp>
      <p:sp>
        <p:nvSpPr>
          <p:cNvPr id="31" name="Text Placeholder 7"/>
          <p:cNvSpPr>
            <a:spLocks noGrp="1"/>
          </p:cNvSpPr>
          <p:nvPr>
            <p:ph type="body" sz="quarter" idx="31" hasCustomPrompt="1"/>
          </p:nvPr>
        </p:nvSpPr>
        <p:spPr>
          <a:xfrm>
            <a:off x="5455036" y="2030244"/>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2" name="Text Placeholder 7"/>
          <p:cNvSpPr>
            <a:spLocks noGrp="1"/>
          </p:cNvSpPr>
          <p:nvPr>
            <p:ph type="body" sz="quarter" idx="32" hasCustomPrompt="1"/>
          </p:nvPr>
        </p:nvSpPr>
        <p:spPr>
          <a:xfrm>
            <a:off x="5455036" y="2553503"/>
            <a:ext cx="2350008" cy="63030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a:p>
            <a:pPr lvl="0"/>
            <a:endParaRPr lang="en-US" dirty="0"/>
          </a:p>
        </p:txBody>
      </p:sp>
      <p:sp>
        <p:nvSpPr>
          <p:cNvPr id="33" name="Picture Placeholder 8"/>
          <p:cNvSpPr>
            <a:spLocks noGrp="1"/>
          </p:cNvSpPr>
          <p:nvPr>
            <p:ph type="pic" sz="quarter" idx="33" hasCustomPrompt="1"/>
          </p:nvPr>
        </p:nvSpPr>
        <p:spPr>
          <a:xfrm>
            <a:off x="4430819" y="2029384"/>
            <a:ext cx="914400" cy="1154425"/>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p:txBody>
      </p:sp>
      <p:sp>
        <p:nvSpPr>
          <p:cNvPr id="34" name="Text Placeholder 7"/>
          <p:cNvSpPr>
            <a:spLocks noGrp="1"/>
          </p:cNvSpPr>
          <p:nvPr>
            <p:ph type="body" sz="quarter" idx="34" hasCustomPrompt="1"/>
          </p:nvPr>
        </p:nvSpPr>
        <p:spPr>
          <a:xfrm>
            <a:off x="9221968" y="2030244"/>
            <a:ext cx="2360430" cy="457200"/>
          </a:xfrm>
        </p:spPr>
        <p:txBody>
          <a:bodyPr rIns="182880" anchor="b">
            <a:noAutofit/>
          </a:bodyPr>
          <a:lstStyle>
            <a:lvl1pPr marL="0" indent="0">
              <a:lnSpc>
                <a:spcPct val="90000"/>
              </a:lnSpc>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5" name="Text Placeholder 7"/>
          <p:cNvSpPr>
            <a:spLocks noGrp="1"/>
          </p:cNvSpPr>
          <p:nvPr>
            <p:ph type="body" sz="quarter" idx="35" hasCustomPrompt="1"/>
          </p:nvPr>
        </p:nvSpPr>
        <p:spPr>
          <a:xfrm>
            <a:off x="9221968" y="2552873"/>
            <a:ext cx="2345915"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6" name="Picture Placeholder 8"/>
          <p:cNvSpPr>
            <a:spLocks noGrp="1"/>
          </p:cNvSpPr>
          <p:nvPr>
            <p:ph type="pic" sz="quarter" idx="36" hasCustomPrompt="1"/>
          </p:nvPr>
        </p:nvSpPr>
        <p:spPr>
          <a:xfrm>
            <a:off x="8197750" y="2029384"/>
            <a:ext cx="914400" cy="1154425"/>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37" name="Text Placeholder 7"/>
          <p:cNvSpPr>
            <a:spLocks noGrp="1"/>
          </p:cNvSpPr>
          <p:nvPr>
            <p:ph type="body" sz="quarter" idx="37" hasCustomPrompt="1"/>
          </p:nvPr>
        </p:nvSpPr>
        <p:spPr>
          <a:xfrm>
            <a:off x="1654977" y="4084019"/>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err="1"/>
              <a:t>FirstName</a:t>
            </a:r>
            <a:r>
              <a:rPr lang="en-US" dirty="0"/>
              <a:t> LastName</a:t>
            </a:r>
          </a:p>
        </p:txBody>
      </p:sp>
      <p:sp>
        <p:nvSpPr>
          <p:cNvPr id="38" name="Text Placeholder 7"/>
          <p:cNvSpPr>
            <a:spLocks noGrp="1"/>
          </p:cNvSpPr>
          <p:nvPr>
            <p:ph type="body" sz="quarter" idx="38" hasCustomPrompt="1"/>
          </p:nvPr>
        </p:nvSpPr>
        <p:spPr>
          <a:xfrm>
            <a:off x="1654977" y="4610226"/>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9" name="Picture Placeholder 8"/>
          <p:cNvSpPr>
            <a:spLocks noGrp="1"/>
          </p:cNvSpPr>
          <p:nvPr>
            <p:ph type="pic" sz="quarter" idx="39" hasCustomPrompt="1"/>
          </p:nvPr>
        </p:nvSpPr>
        <p:spPr>
          <a:xfrm>
            <a:off x="614795" y="4089018"/>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40" name="Text Placeholder 7"/>
          <p:cNvSpPr>
            <a:spLocks noGrp="1"/>
          </p:cNvSpPr>
          <p:nvPr>
            <p:ph type="body" sz="quarter" idx="40" hasCustomPrompt="1"/>
          </p:nvPr>
        </p:nvSpPr>
        <p:spPr>
          <a:xfrm>
            <a:off x="5455036" y="4084019"/>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LastName</a:t>
            </a:r>
          </a:p>
        </p:txBody>
      </p:sp>
      <p:sp>
        <p:nvSpPr>
          <p:cNvPr id="41" name="Text Placeholder 7"/>
          <p:cNvSpPr>
            <a:spLocks noGrp="1"/>
          </p:cNvSpPr>
          <p:nvPr>
            <p:ph type="body" sz="quarter" idx="41" hasCustomPrompt="1"/>
          </p:nvPr>
        </p:nvSpPr>
        <p:spPr>
          <a:xfrm>
            <a:off x="5455036" y="4610226"/>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42" name="Picture Placeholder 8"/>
          <p:cNvSpPr>
            <a:spLocks noGrp="1"/>
          </p:cNvSpPr>
          <p:nvPr>
            <p:ph type="pic" sz="quarter" idx="42" hasCustomPrompt="1"/>
          </p:nvPr>
        </p:nvSpPr>
        <p:spPr>
          <a:xfrm>
            <a:off x="4430819" y="4089018"/>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43" name="Text Placeholder 7"/>
          <p:cNvSpPr>
            <a:spLocks noGrp="1"/>
          </p:cNvSpPr>
          <p:nvPr>
            <p:ph type="body" sz="quarter" idx="43" hasCustomPrompt="1"/>
          </p:nvPr>
        </p:nvSpPr>
        <p:spPr>
          <a:xfrm>
            <a:off x="9221968" y="4084019"/>
            <a:ext cx="2360430"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LastName</a:t>
            </a:r>
          </a:p>
        </p:txBody>
      </p:sp>
      <p:sp>
        <p:nvSpPr>
          <p:cNvPr id="44" name="Text Placeholder 7"/>
          <p:cNvSpPr>
            <a:spLocks noGrp="1"/>
          </p:cNvSpPr>
          <p:nvPr>
            <p:ph type="body" sz="quarter" idx="44" hasCustomPrompt="1"/>
          </p:nvPr>
        </p:nvSpPr>
        <p:spPr>
          <a:xfrm>
            <a:off x="9221968" y="4610226"/>
            <a:ext cx="2345915"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45" name="Picture Placeholder 8"/>
          <p:cNvSpPr>
            <a:spLocks noGrp="1"/>
          </p:cNvSpPr>
          <p:nvPr>
            <p:ph type="pic" sz="quarter" idx="45" hasCustomPrompt="1"/>
          </p:nvPr>
        </p:nvSpPr>
        <p:spPr>
          <a:xfrm>
            <a:off x="8197750" y="4089018"/>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55" name="Text Placeholder 7"/>
          <p:cNvSpPr>
            <a:spLocks noGrp="1"/>
          </p:cNvSpPr>
          <p:nvPr>
            <p:ph type="body" sz="quarter" idx="46" hasCustomPrompt="1"/>
          </p:nvPr>
        </p:nvSpPr>
        <p:spPr>
          <a:xfrm>
            <a:off x="1654977" y="5425230"/>
            <a:ext cx="2350008" cy="457200"/>
          </a:xfrm>
        </p:spPr>
        <p:txBody>
          <a:bodyPr rIns="182880" anchor="b">
            <a:noAutofit/>
          </a:bodyPr>
          <a:lstStyle>
            <a:lvl1pPr marL="0" indent="0">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56" name="Text Placeholder 7"/>
          <p:cNvSpPr>
            <a:spLocks noGrp="1"/>
          </p:cNvSpPr>
          <p:nvPr>
            <p:ph type="body" sz="quarter" idx="47" hasCustomPrompt="1"/>
          </p:nvPr>
        </p:nvSpPr>
        <p:spPr>
          <a:xfrm>
            <a:off x="1654977" y="5960963"/>
            <a:ext cx="2350008" cy="630936"/>
          </a:xfrm>
        </p:spPr>
        <p:txBody>
          <a:bodyPr rIns="182880">
            <a:noAutofit/>
          </a:bodyPr>
          <a:lstStyle>
            <a:lvl1pPr marL="0" indent="0">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57" name="Picture Placeholder 8"/>
          <p:cNvSpPr>
            <a:spLocks noGrp="1"/>
          </p:cNvSpPr>
          <p:nvPr>
            <p:ph type="pic" sz="quarter" idx="48" hasCustomPrompt="1"/>
          </p:nvPr>
        </p:nvSpPr>
        <p:spPr>
          <a:xfrm>
            <a:off x="614795" y="5439755"/>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58" name="Text Placeholder 7"/>
          <p:cNvSpPr>
            <a:spLocks noGrp="1"/>
          </p:cNvSpPr>
          <p:nvPr>
            <p:ph type="body" sz="quarter" idx="49" hasCustomPrompt="1"/>
          </p:nvPr>
        </p:nvSpPr>
        <p:spPr>
          <a:xfrm>
            <a:off x="5455036" y="5425230"/>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59" name="Text Placeholder 7"/>
          <p:cNvSpPr>
            <a:spLocks noGrp="1"/>
          </p:cNvSpPr>
          <p:nvPr>
            <p:ph type="body" sz="quarter" idx="50" hasCustomPrompt="1"/>
          </p:nvPr>
        </p:nvSpPr>
        <p:spPr>
          <a:xfrm>
            <a:off x="5455036" y="5960963"/>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60" name="Picture Placeholder 8"/>
          <p:cNvSpPr>
            <a:spLocks noGrp="1"/>
          </p:cNvSpPr>
          <p:nvPr>
            <p:ph type="pic" sz="quarter" idx="51" hasCustomPrompt="1"/>
          </p:nvPr>
        </p:nvSpPr>
        <p:spPr>
          <a:xfrm>
            <a:off x="4430819" y="5439755"/>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61" name="Text Placeholder 7"/>
          <p:cNvSpPr>
            <a:spLocks noGrp="1"/>
          </p:cNvSpPr>
          <p:nvPr>
            <p:ph type="body" sz="quarter" idx="52" hasCustomPrompt="1"/>
          </p:nvPr>
        </p:nvSpPr>
        <p:spPr>
          <a:xfrm>
            <a:off x="9221968" y="5425230"/>
            <a:ext cx="2360430"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62" name="Text Placeholder 7"/>
          <p:cNvSpPr>
            <a:spLocks noGrp="1"/>
          </p:cNvSpPr>
          <p:nvPr>
            <p:ph type="body" sz="quarter" idx="53" hasCustomPrompt="1"/>
          </p:nvPr>
        </p:nvSpPr>
        <p:spPr>
          <a:xfrm>
            <a:off x="9221968" y="5960963"/>
            <a:ext cx="2345915"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63" name="Picture Placeholder 8"/>
          <p:cNvSpPr>
            <a:spLocks noGrp="1"/>
          </p:cNvSpPr>
          <p:nvPr>
            <p:ph type="pic" sz="quarter" idx="54" hasCustomPrompt="1"/>
          </p:nvPr>
        </p:nvSpPr>
        <p:spPr>
          <a:xfrm>
            <a:off x="8197750" y="5439755"/>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Tree>
    <p:extLst>
      <p:ext uri="{BB962C8B-B14F-4D97-AF65-F5344CB8AC3E}">
        <p14:creationId xmlns:p14="http://schemas.microsoft.com/office/powerpoint/2010/main" val="3032014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3_OrgChar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1356527"/>
            <a:ext cx="12192000" cy="5501473"/>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JPG/PNG of org chart</a:t>
            </a:r>
          </a:p>
        </p:txBody>
      </p:sp>
      <p:sp>
        <p:nvSpPr>
          <p:cNvPr id="4" name="Title 1"/>
          <p:cNvSpPr>
            <a:spLocks noGrp="1"/>
          </p:cNvSpPr>
          <p:nvPr>
            <p:ph type="title" hasCustomPrompt="1"/>
          </p:nvPr>
        </p:nvSpPr>
        <p:spPr>
          <a:xfrm>
            <a:off x="609600" y="381000"/>
            <a:ext cx="10972800" cy="838200"/>
          </a:xfrm>
        </p:spPr>
        <p:txBody>
          <a:bodyPr anchor="t" anchorCtr="0"/>
          <a:lstStyle>
            <a:lvl1pPr algn="ctr">
              <a:defRPr/>
            </a:lvl1pPr>
          </a:lstStyle>
          <a:p>
            <a:r>
              <a:rPr lang="en-US" dirty="0"/>
              <a:t>Tap to add Master Org Chart title</a:t>
            </a:r>
          </a:p>
        </p:txBody>
      </p:sp>
    </p:spTree>
    <p:extLst>
      <p:ext uri="{BB962C8B-B14F-4D97-AF65-F5344CB8AC3E}">
        <p14:creationId xmlns:p14="http://schemas.microsoft.com/office/powerpoint/2010/main" val="10737161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Blank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2322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Blank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7065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itle High">
    <p:spTree>
      <p:nvGrpSpPr>
        <p:cNvPr id="1" name=""/>
        <p:cNvGrpSpPr/>
        <p:nvPr/>
      </p:nvGrpSpPr>
      <p:grpSpPr>
        <a:xfrm>
          <a:off x="0" y="0"/>
          <a:ext cx="0" cy="0"/>
          <a:chOff x="0" y="0"/>
          <a:chExt cx="0" cy="0"/>
        </a:xfrm>
      </p:grpSpPr>
      <p:sp>
        <p:nvSpPr>
          <p:cNvPr id="2" name="Title 1"/>
          <p:cNvSpPr>
            <a:spLocks noGrp="1"/>
          </p:cNvSpPr>
          <p:nvPr>
            <p:ph type="title"/>
          </p:nvPr>
        </p:nvSpPr>
        <p:spPr>
          <a:xfrm>
            <a:off x="276808" y="0"/>
            <a:ext cx="11638384" cy="1325563"/>
          </a:xfrm>
        </p:spPr>
        <p:txBody>
          <a:bodyPr anchor="t"/>
          <a:lstStyle/>
          <a:p>
            <a:r>
              <a:rPr lang="en-US"/>
              <a:t>Click to edit Master title style</a:t>
            </a:r>
          </a:p>
        </p:txBody>
      </p:sp>
    </p:spTree>
    <p:extLst>
      <p:ext uri="{BB962C8B-B14F-4D97-AF65-F5344CB8AC3E}">
        <p14:creationId xmlns:p14="http://schemas.microsoft.com/office/powerpoint/2010/main" val="4159258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1EBF49-1D16-46AA-8883-58358A727399}"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D773E2-FE6F-4F4C-B9BC-770A4A72CB12}" type="slidenum">
              <a:rPr lang="en-US" smtClean="0"/>
              <a:t>‹#›</a:t>
            </a:fld>
            <a:endParaRPr lang="en-US"/>
          </a:p>
        </p:txBody>
      </p:sp>
    </p:spTree>
    <p:extLst>
      <p:ext uri="{BB962C8B-B14F-4D97-AF65-F5344CB8AC3E}">
        <p14:creationId xmlns:p14="http://schemas.microsoft.com/office/powerpoint/2010/main" val="4659936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Split 2 pix right">
    <p:spTree>
      <p:nvGrpSpPr>
        <p:cNvPr id="1" name=""/>
        <p:cNvGrpSpPr/>
        <p:nvPr/>
      </p:nvGrpSpPr>
      <p:grpSpPr>
        <a:xfrm>
          <a:off x="0" y="0"/>
          <a:ext cx="0" cy="0"/>
          <a:chOff x="0" y="0"/>
          <a:chExt cx="0" cy="0"/>
        </a:xfrm>
      </p:grpSpPr>
      <p:sp>
        <p:nvSpPr>
          <p:cNvPr id="56" name="Picture Placeholder 53"/>
          <p:cNvSpPr>
            <a:spLocks noGrp="1"/>
          </p:cNvSpPr>
          <p:nvPr>
            <p:ph type="pic" sz="quarter" idx="12" hasCustomPrompt="1"/>
          </p:nvPr>
        </p:nvSpPr>
        <p:spPr>
          <a:xfrm>
            <a:off x="5738286" y="1295403"/>
            <a:ext cx="6453716" cy="2705098"/>
          </a:xfrm>
          <a:prstGeom prst="rect">
            <a:avLst/>
          </a:prstGeom>
          <a:solidFill>
            <a:schemeClr val="tx2"/>
          </a:solidFill>
        </p:spPr>
        <p:txBody>
          <a:bodyPr/>
          <a:lstStyle>
            <a:lvl1pPr marL="0" indent="0">
              <a:buNone/>
              <a:defRPr/>
            </a:lvl1pPr>
          </a:lstStyle>
          <a:p>
            <a:r>
              <a:rPr lang="en-US"/>
              <a:t>Picture or Color Block</a:t>
            </a:r>
          </a:p>
        </p:txBody>
      </p:sp>
      <p:sp>
        <p:nvSpPr>
          <p:cNvPr id="7" name="Picture Placeholder 53"/>
          <p:cNvSpPr>
            <a:spLocks noGrp="1"/>
          </p:cNvSpPr>
          <p:nvPr>
            <p:ph type="pic" sz="quarter" idx="13" hasCustomPrompt="1"/>
          </p:nvPr>
        </p:nvSpPr>
        <p:spPr>
          <a:xfrm>
            <a:off x="5738285" y="4000500"/>
            <a:ext cx="6453716" cy="2590800"/>
          </a:xfrm>
          <a:prstGeom prst="rect">
            <a:avLst/>
          </a:prstGeom>
          <a:solidFill>
            <a:schemeClr val="bg1"/>
          </a:solidFill>
        </p:spPr>
        <p:txBody>
          <a:bodyPr/>
          <a:lstStyle>
            <a:lvl1pPr marL="0" indent="0">
              <a:buNone/>
              <a:defRPr/>
            </a:lvl1pPr>
          </a:lstStyle>
          <a:p>
            <a:r>
              <a:rPr lang="en-US"/>
              <a:t>Picture or Color Block</a:t>
            </a:r>
          </a:p>
        </p:txBody>
      </p:sp>
      <p:sp>
        <p:nvSpPr>
          <p:cNvPr id="8" name="Text Placeholder 2"/>
          <p:cNvSpPr>
            <a:spLocks noGrp="1"/>
          </p:cNvSpPr>
          <p:nvPr>
            <p:ph type="body" sz="quarter" idx="16"/>
          </p:nvPr>
        </p:nvSpPr>
        <p:spPr>
          <a:xfrm>
            <a:off x="400049" y="1329528"/>
            <a:ext cx="5330402" cy="4595797"/>
          </a:xfrm>
          <a:prstGeom prst="rect">
            <a:avLst/>
          </a:prstGeom>
        </p:spPr>
        <p:txBody>
          <a:bodyPr lIns="228600" rIns="22860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3"/>
          <p:cNvSpPr>
            <a:spLocks noGrp="1"/>
          </p:cNvSpPr>
          <p:nvPr>
            <p:ph type="title" hasCustomPrompt="1"/>
          </p:nvPr>
        </p:nvSpPr>
        <p:spPr>
          <a:xfrm>
            <a:off x="400049" y="186269"/>
            <a:ext cx="11791953" cy="1164167"/>
          </a:xfrm>
        </p:spPr>
        <p:txBody>
          <a:bodyPr>
            <a:noAutofit/>
          </a:bodyPr>
          <a:lstStyle>
            <a:lvl1pPr>
              <a:defRPr/>
            </a:lvl1pPr>
          </a:lstStyle>
          <a:p>
            <a:r>
              <a:rPr lang="en-US"/>
              <a:t>Header</a:t>
            </a:r>
          </a:p>
        </p:txBody>
      </p:sp>
    </p:spTree>
    <p:extLst>
      <p:ext uri="{BB962C8B-B14F-4D97-AF65-F5344CB8AC3E}">
        <p14:creationId xmlns:p14="http://schemas.microsoft.com/office/powerpoint/2010/main" val="778042257"/>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Content Left">
    <p:spTree>
      <p:nvGrpSpPr>
        <p:cNvPr id="1" name=""/>
        <p:cNvGrpSpPr/>
        <p:nvPr/>
      </p:nvGrpSpPr>
      <p:grpSpPr>
        <a:xfrm>
          <a:off x="0" y="0"/>
          <a:ext cx="0" cy="0"/>
          <a:chOff x="0" y="0"/>
          <a:chExt cx="0" cy="0"/>
        </a:xfrm>
      </p:grpSpPr>
      <p:sp>
        <p:nvSpPr>
          <p:cNvPr id="5" name="Text Placeholder 2"/>
          <p:cNvSpPr>
            <a:spLocks noGrp="1"/>
          </p:cNvSpPr>
          <p:nvPr>
            <p:ph type="body" sz="quarter" idx="16"/>
          </p:nvPr>
        </p:nvSpPr>
        <p:spPr>
          <a:xfrm>
            <a:off x="342900" y="1329528"/>
            <a:ext cx="6667500" cy="4979197"/>
          </a:xfrm>
          <a:prstGeom prst="rect">
            <a:avLst/>
          </a:prstGeom>
        </p:spPr>
        <p:txBody>
          <a:bodyPr lIns="228600" rIns="22860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3"/>
          <p:cNvSpPr>
            <a:spLocks noGrp="1"/>
          </p:cNvSpPr>
          <p:nvPr>
            <p:ph type="title" hasCustomPrompt="1"/>
          </p:nvPr>
        </p:nvSpPr>
        <p:spPr>
          <a:xfrm>
            <a:off x="342900" y="186272"/>
            <a:ext cx="11129433" cy="1164167"/>
          </a:xfrm>
        </p:spPr>
        <p:txBody>
          <a:bodyPr>
            <a:noAutofit/>
          </a:bodyPr>
          <a:lstStyle>
            <a:lvl1pPr>
              <a:defRPr/>
            </a:lvl1pPr>
          </a:lstStyle>
          <a:p>
            <a:r>
              <a:rPr lang="en-US" dirty="0"/>
              <a:t>Header</a:t>
            </a:r>
          </a:p>
        </p:txBody>
      </p:sp>
    </p:spTree>
    <p:extLst>
      <p:ext uri="{BB962C8B-B14F-4D97-AF65-F5344CB8AC3E}">
        <p14:creationId xmlns:p14="http://schemas.microsoft.com/office/powerpoint/2010/main" val="6491534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Title_NoSub_Bod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lvl1pPr>
          </a:lstStyle>
          <a:p>
            <a:r>
              <a:rPr lang="en-US"/>
              <a:t>Tap to add title</a:t>
            </a:r>
          </a:p>
        </p:txBody>
      </p:sp>
      <p:sp>
        <p:nvSpPr>
          <p:cNvPr id="4" name="Text Placeholder 5"/>
          <p:cNvSpPr>
            <a:spLocks noGrp="1"/>
          </p:cNvSpPr>
          <p:nvPr>
            <p:ph type="body" sz="quarter" idx="10" hasCustomPrompt="1"/>
          </p:nvPr>
        </p:nvSpPr>
        <p:spPr>
          <a:xfrm>
            <a:off x="619759" y="1452880"/>
            <a:ext cx="10972165" cy="4871720"/>
          </a:xfrm>
        </p:spPr>
        <p:txBody>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6373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itle_Sub_Body_Left">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09600" y="381001"/>
            <a:ext cx="6400800" cy="838200"/>
          </a:xfrm>
        </p:spPr>
        <p:txBody>
          <a:bodyPr>
            <a:noAutofit/>
          </a:bodyPr>
          <a:lstStyle/>
          <a:p>
            <a:r>
              <a:rPr lang="en-US"/>
              <a:t>Tap to add title</a:t>
            </a:r>
          </a:p>
        </p:txBody>
      </p:sp>
      <p:sp>
        <p:nvSpPr>
          <p:cNvPr id="14" name="Text Placeholder 4"/>
          <p:cNvSpPr>
            <a:spLocks noGrp="1"/>
          </p:cNvSpPr>
          <p:nvPr>
            <p:ph type="body" sz="quarter" idx="13" hasCustomPrompt="1"/>
          </p:nvPr>
        </p:nvSpPr>
        <p:spPr>
          <a:xfrm>
            <a:off x="609600" y="1364484"/>
            <a:ext cx="6400800" cy="320870"/>
          </a:xfrm>
        </p:spPr>
        <p:txBody>
          <a:bodyPr>
            <a:noAutofit/>
          </a:bodyPr>
          <a:lstStyle>
            <a:lvl1pPr marL="0" marR="0" indent="0" algn="l" defTabSz="914307"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chemeClr val="tx2"/>
                </a:solidFill>
                <a:latin typeface="+mn-lt"/>
              </a:defRPr>
            </a:lvl1pPr>
          </a:lstStyle>
          <a:p>
            <a:pPr marL="0" marR="0" lvl="0" indent="0" algn="l" defTabSz="914307"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Subhead</a:t>
            </a:r>
          </a:p>
        </p:txBody>
      </p:sp>
      <p:sp>
        <p:nvSpPr>
          <p:cNvPr id="3" name="Text Placeholder 2">
            <a:extLst>
              <a:ext uri="{FF2B5EF4-FFF2-40B4-BE49-F238E27FC236}">
                <a16:creationId xmlns:a16="http://schemas.microsoft.com/office/drawing/2014/main" id="{02E6DA4E-83A3-4B09-977A-B400CCF9EC4A}"/>
              </a:ext>
            </a:extLst>
          </p:cNvPr>
          <p:cNvSpPr>
            <a:spLocks noGrp="1"/>
          </p:cNvSpPr>
          <p:nvPr>
            <p:ph type="body" sz="quarter" idx="14"/>
          </p:nvPr>
        </p:nvSpPr>
        <p:spPr>
          <a:xfrm>
            <a:off x="609600" y="1905001"/>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9147074"/>
      </p:ext>
    </p:extLst>
  </p:cSld>
  <p:clrMapOvr>
    <a:masterClrMapping/>
  </p:clrMapOvr>
  <p:extLst>
    <p:ext uri="{DCECCB84-F9BA-43D5-87BE-67443E8EF086}">
      <p15:sldGuideLst xmlns:p15="http://schemas.microsoft.com/office/powerpoint/2012/main">
        <p15:guide id="1" orient="horz" pos="120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 Header Content C">
    <p:spTree>
      <p:nvGrpSpPr>
        <p:cNvPr id="1" name=""/>
        <p:cNvGrpSpPr/>
        <p:nvPr/>
      </p:nvGrpSpPr>
      <p:grpSpPr>
        <a:xfrm>
          <a:off x="0" y="0"/>
          <a:ext cx="0" cy="0"/>
          <a:chOff x="0" y="0"/>
          <a:chExt cx="0" cy="0"/>
        </a:xfrm>
      </p:grpSpPr>
      <p:sp>
        <p:nvSpPr>
          <p:cNvPr id="8" name="Picture Placeholder 4"/>
          <p:cNvSpPr>
            <a:spLocks noGrp="1"/>
          </p:cNvSpPr>
          <p:nvPr>
            <p:ph type="pic" sz="quarter" idx="21" hasCustomPrompt="1"/>
          </p:nvPr>
        </p:nvSpPr>
        <p:spPr>
          <a:xfrm>
            <a:off x="11472333" y="1"/>
            <a:ext cx="719667" cy="3172884"/>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9" name="Picture Placeholder 4"/>
          <p:cNvSpPr>
            <a:spLocks noGrp="1"/>
          </p:cNvSpPr>
          <p:nvPr>
            <p:ph type="pic" sz="quarter" idx="22" hasCustomPrompt="1"/>
          </p:nvPr>
        </p:nvSpPr>
        <p:spPr>
          <a:xfrm>
            <a:off x="11472333" y="3172887"/>
            <a:ext cx="719667" cy="3685113"/>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7" name="Text Placeholder 2"/>
          <p:cNvSpPr>
            <a:spLocks noGrp="1"/>
          </p:cNvSpPr>
          <p:nvPr>
            <p:ph type="body" sz="quarter" idx="16"/>
          </p:nvPr>
        </p:nvSpPr>
        <p:spPr>
          <a:xfrm>
            <a:off x="-15673" y="1143260"/>
            <a:ext cx="11488007" cy="1728696"/>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3"/>
          <p:cNvSpPr>
            <a:spLocks noGrp="1"/>
          </p:cNvSpPr>
          <p:nvPr>
            <p:ph type="title" hasCustomPrompt="1"/>
          </p:nvPr>
        </p:nvSpPr>
        <p:spPr>
          <a:xfrm>
            <a:off x="0" y="1"/>
            <a:ext cx="11472333" cy="1164167"/>
          </a:xfrm>
        </p:spPr>
        <p:txBody>
          <a:bodyPr>
            <a:noAutofit/>
          </a:bodyPr>
          <a:lstStyle>
            <a:lvl1pPr>
              <a:defRPr/>
            </a:lvl1pPr>
          </a:lstStyle>
          <a:p>
            <a:r>
              <a:rPr lang="en-US"/>
              <a:t>Header</a:t>
            </a:r>
          </a:p>
        </p:txBody>
      </p:sp>
    </p:spTree>
    <p:extLst>
      <p:ext uri="{BB962C8B-B14F-4D97-AF65-F5344CB8AC3E}">
        <p14:creationId xmlns:p14="http://schemas.microsoft.com/office/powerpoint/2010/main" val="1403999725"/>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cSld name="Full Bleed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7999"/>
          </a:xfrm>
          <a:prstGeom prst="rect">
            <a:avLst/>
          </a:prstGeom>
          <a:solidFill>
            <a:schemeClr val="accent1"/>
          </a:solidFill>
        </p:spPr>
        <p:txBody>
          <a:bodyPr anchor="t"/>
          <a:lstStyle>
            <a:lvl1pPr marL="0" indent="0" algn="l">
              <a:buNone/>
              <a:defRPr baseline="0"/>
            </a:lvl1pPr>
          </a:lstStyle>
          <a:p>
            <a:r>
              <a:rPr lang="en-US" dirty="0"/>
              <a:t>Picture or Color Block</a:t>
            </a:r>
          </a:p>
        </p:txBody>
      </p:sp>
    </p:spTree>
    <p:extLst>
      <p:ext uri="{BB962C8B-B14F-4D97-AF65-F5344CB8AC3E}">
        <p14:creationId xmlns:p14="http://schemas.microsoft.com/office/powerpoint/2010/main" val="1527094474"/>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407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374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B5B81-0ECF-F3B3-F34C-8F4D5B2712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0A1DBE-3D08-32A3-E59C-DEB18FBA62C9}"/>
              </a:ext>
            </a:extLst>
          </p:cNvPr>
          <p:cNvSpPr>
            <a:spLocks noGrp="1"/>
          </p:cNvSpPr>
          <p:nvPr>
            <p:ph type="dt" sz="half" idx="10"/>
          </p:nvPr>
        </p:nvSpPr>
        <p:spPr/>
        <p:txBody>
          <a:bodyPr/>
          <a:lstStyle/>
          <a:p>
            <a:fld id="{EFDC2FB5-A1D9-41FE-BBDD-7AFB791563E9}" type="datetimeFigureOut">
              <a:rPr lang="en-US" smtClean="0"/>
              <a:t>6/3/2025</a:t>
            </a:fld>
            <a:endParaRPr lang="en-US"/>
          </a:p>
        </p:txBody>
      </p:sp>
      <p:sp>
        <p:nvSpPr>
          <p:cNvPr id="4" name="Footer Placeholder 3">
            <a:extLst>
              <a:ext uri="{FF2B5EF4-FFF2-40B4-BE49-F238E27FC236}">
                <a16:creationId xmlns:a16="http://schemas.microsoft.com/office/drawing/2014/main" id="{39FBD05A-8FF3-265D-F7FA-971611FDEB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28709C-77FE-B228-1256-FCD69861D17D}"/>
              </a:ext>
            </a:extLst>
          </p:cNvPr>
          <p:cNvSpPr>
            <a:spLocks noGrp="1"/>
          </p:cNvSpPr>
          <p:nvPr>
            <p:ph type="sldNum" sz="quarter" idx="12"/>
          </p:nvPr>
        </p:nvSpPr>
        <p:spPr/>
        <p:txBody>
          <a:bodyPr/>
          <a:lstStyle/>
          <a:p>
            <a:fld id="{F26D245B-28BB-45C4-B2E3-1E79D644C142}" type="slidenum">
              <a:rPr lang="en-US" smtClean="0"/>
              <a:t>‹#›</a:t>
            </a:fld>
            <a:endParaRPr lang="en-US"/>
          </a:p>
        </p:txBody>
      </p:sp>
    </p:spTree>
    <p:extLst>
      <p:ext uri="{BB962C8B-B14F-4D97-AF65-F5344CB8AC3E}">
        <p14:creationId xmlns:p14="http://schemas.microsoft.com/office/powerpoint/2010/main" val="3390164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ECED9-C16F-3A08-DF3E-733D22BAA5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F9F2B4-5F3C-7C69-56A2-65AA368928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646655-F96C-E155-E448-1E0FD03944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574C6-D162-EAFE-AD28-797822B0D5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BE5DF0-8833-2E7E-D0A9-53EAA8FB5F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DCBEA7-6B2C-027C-86E1-80713A228353}"/>
              </a:ext>
            </a:extLst>
          </p:cNvPr>
          <p:cNvSpPr>
            <a:spLocks noGrp="1"/>
          </p:cNvSpPr>
          <p:nvPr>
            <p:ph type="dt" sz="half" idx="10"/>
          </p:nvPr>
        </p:nvSpPr>
        <p:spPr/>
        <p:txBody>
          <a:bodyPr/>
          <a:lstStyle/>
          <a:p>
            <a:fld id="{EFDC2FB5-A1D9-41FE-BBDD-7AFB791563E9}" type="datetimeFigureOut">
              <a:rPr lang="en-US" smtClean="0"/>
              <a:t>6/3/2025</a:t>
            </a:fld>
            <a:endParaRPr lang="en-US"/>
          </a:p>
        </p:txBody>
      </p:sp>
      <p:sp>
        <p:nvSpPr>
          <p:cNvPr id="8" name="Footer Placeholder 7">
            <a:extLst>
              <a:ext uri="{FF2B5EF4-FFF2-40B4-BE49-F238E27FC236}">
                <a16:creationId xmlns:a16="http://schemas.microsoft.com/office/drawing/2014/main" id="{7BA4B890-B7E9-B9D2-1A63-D8F61C0209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2CD314-7973-BABE-0ABC-A9BD027FD819}"/>
              </a:ext>
            </a:extLst>
          </p:cNvPr>
          <p:cNvSpPr>
            <a:spLocks noGrp="1"/>
          </p:cNvSpPr>
          <p:nvPr>
            <p:ph type="sldNum" sz="quarter" idx="12"/>
          </p:nvPr>
        </p:nvSpPr>
        <p:spPr/>
        <p:txBody>
          <a:bodyPr/>
          <a:lstStyle/>
          <a:p>
            <a:fld id="{F26D245B-28BB-45C4-B2E3-1E79D644C142}" type="slidenum">
              <a:rPr lang="en-US" smtClean="0"/>
              <a:t>‹#›</a:t>
            </a:fld>
            <a:endParaRPr lang="en-US"/>
          </a:p>
        </p:txBody>
      </p:sp>
    </p:spTree>
    <p:extLst>
      <p:ext uri="{BB962C8B-B14F-4D97-AF65-F5344CB8AC3E}">
        <p14:creationId xmlns:p14="http://schemas.microsoft.com/office/powerpoint/2010/main" val="3012161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ver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1757" y="400447"/>
            <a:ext cx="11448511" cy="5915796"/>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solidFill>
            <a:srgbClr val="FFFFFF">
              <a:alpha val="0"/>
            </a:srgbClr>
          </a:solidFill>
          <a:ln w="19050">
            <a:solidFill>
              <a:schemeClr val="bg1"/>
            </a:solidFill>
          </a:ln>
        </p:spPr>
        <p:txBody>
          <a:bodyPr lIns="288000" tIns="0" bIns="2160000" anchor="b" anchorCtr="0">
            <a:normAutofit/>
          </a:bodyPr>
          <a:lstStyle>
            <a:lvl1pPr algn="l">
              <a:lnSpc>
                <a:spcPct val="90000"/>
              </a:lnSpc>
              <a:defRPr sz="3733" b="1" cap="none" baseline="0">
                <a:solidFill>
                  <a:schemeClr val="bg1"/>
                </a:solidFill>
              </a:defRPr>
            </a:lvl1pPr>
          </a:lstStyle>
          <a:p>
            <a:r>
              <a:rPr lang="en-GB" noProof="0"/>
              <a:t>Click to edit the master </a:t>
            </a:r>
            <a:br>
              <a:rPr lang="en-GB" noProof="0"/>
            </a:br>
            <a:r>
              <a:rPr lang="en-GB" noProof="0"/>
              <a:t>title of the powerpoint</a:t>
            </a:r>
          </a:p>
        </p:txBody>
      </p:sp>
      <p:sp>
        <p:nvSpPr>
          <p:cNvPr id="3" name="Subtitle 2"/>
          <p:cNvSpPr>
            <a:spLocks noGrp="1"/>
          </p:cNvSpPr>
          <p:nvPr>
            <p:ph type="subTitle" idx="1" hasCustomPrompt="1"/>
          </p:nvPr>
        </p:nvSpPr>
        <p:spPr>
          <a:xfrm>
            <a:off x="738919" y="3506176"/>
            <a:ext cx="10714183" cy="636647"/>
          </a:xfrm>
        </p:spPr>
        <p:txBody>
          <a:bodyPr lIns="0" tIns="0" rIns="0" bIns="0">
            <a:normAutofit/>
          </a:bodyPr>
          <a:lstStyle>
            <a:lvl1pPr marL="0" indent="0" algn="l">
              <a:lnSpc>
                <a:spcPct val="90000"/>
              </a:lnSpc>
              <a:spcBef>
                <a:spcPts val="0"/>
              </a:spcBef>
              <a:buNone/>
              <a:defRPr sz="2133"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noProof="0"/>
              <a:t>Presenter’s name</a:t>
            </a:r>
          </a:p>
        </p:txBody>
      </p:sp>
      <p:sp>
        <p:nvSpPr>
          <p:cNvPr id="14" name="Date Placeholder 2"/>
          <p:cNvSpPr>
            <a:spLocks noGrp="1"/>
          </p:cNvSpPr>
          <p:nvPr>
            <p:ph type="dt" sz="half" idx="10"/>
          </p:nvPr>
        </p:nvSpPr>
        <p:spPr>
          <a:xfrm>
            <a:off x="2627097" y="6507853"/>
            <a:ext cx="3025588" cy="176811"/>
          </a:xfrm>
        </p:spPr>
        <p:txBody>
          <a:bodyPr/>
          <a:lstStyle>
            <a:lvl1pPr>
              <a:defRPr>
                <a:solidFill>
                  <a:schemeClr val="bg1"/>
                </a:solidFill>
              </a:defRPr>
            </a:lvl1pPr>
          </a:lstStyle>
          <a:p>
            <a:endParaRPr lang="en-GB" noProof="0"/>
          </a:p>
        </p:txBody>
      </p:sp>
      <p:sp>
        <p:nvSpPr>
          <p:cNvPr id="18" name="Footer Placeholder 3"/>
          <p:cNvSpPr>
            <a:spLocks noGrp="1"/>
          </p:cNvSpPr>
          <p:nvPr>
            <p:ph type="ftr" sz="quarter" idx="11"/>
          </p:nvPr>
        </p:nvSpPr>
        <p:spPr>
          <a:xfrm>
            <a:off x="738920" y="6507853"/>
            <a:ext cx="1888177" cy="176811"/>
          </a:xfrm>
        </p:spPr>
        <p:txBody>
          <a:bodyPr/>
          <a:lstStyle>
            <a:lvl1pPr>
              <a:defRPr>
                <a:solidFill>
                  <a:schemeClr val="bg1"/>
                </a:solidFill>
              </a:defRPr>
            </a:lvl1pPr>
          </a:lstStyle>
          <a:p>
            <a:r>
              <a:rPr lang="en-GB" noProof="0"/>
              <a:t>© DHI</a:t>
            </a:r>
          </a:p>
        </p:txBody>
      </p:sp>
      <p:sp>
        <p:nvSpPr>
          <p:cNvPr id="19" name="Slide Number Placeholder 4"/>
          <p:cNvSpPr>
            <a:spLocks noGrp="1"/>
          </p:cNvSpPr>
          <p:nvPr>
            <p:ph type="sldNum" sz="quarter" idx="12"/>
          </p:nvPr>
        </p:nvSpPr>
        <p:spPr>
          <a:xfrm>
            <a:off x="5652685" y="6507853"/>
            <a:ext cx="688788" cy="176811"/>
          </a:xfrm>
        </p:spPr>
        <p:txBody>
          <a:bodyPr/>
          <a:lstStyle>
            <a:lvl1pPr>
              <a:defRPr>
                <a:solidFill>
                  <a:schemeClr val="bg1"/>
                </a:solidFill>
              </a:defRPr>
            </a:lvl1pPr>
          </a:lstStyle>
          <a:p>
            <a:r>
              <a:rPr lang="en-GB" noProof="0"/>
              <a:t>#</a:t>
            </a:r>
            <a:fld id="{EC98167B-91FF-498B-85F5-63F1D9402506}" type="slidenum">
              <a:rPr lang="en-GB" noProof="0" smtClean="0"/>
              <a:pPr/>
              <a:t>‹#›</a:t>
            </a:fld>
            <a:r>
              <a:rPr lang="en-GB" noProof="0"/>
              <a:t>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00800" y="5472001"/>
            <a:ext cx="1806720" cy="1014201"/>
          </a:xfrm>
          <a:prstGeom prst="rect">
            <a:avLst/>
          </a:prstGeom>
        </p:spPr>
      </p:pic>
    </p:spTree>
    <p:extLst>
      <p:ext uri="{BB962C8B-B14F-4D97-AF65-F5344CB8AC3E}">
        <p14:creationId xmlns:p14="http://schemas.microsoft.com/office/powerpoint/2010/main" val="2392569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ver">
    <p:bg>
      <p:bgPr>
        <a:gradFill>
          <a:gsLst>
            <a:gs pos="44000">
              <a:schemeClr val="tx1"/>
            </a:gs>
            <a:gs pos="100000">
              <a:schemeClr val="tx2">
                <a:lumMod val="75000"/>
              </a:schemeClr>
            </a:gs>
          </a:gsLst>
          <a:lin ang="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1757" y="400447"/>
            <a:ext cx="11448511" cy="5915796"/>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solidFill>
            <a:srgbClr val="FFFFFF">
              <a:alpha val="0"/>
            </a:srgbClr>
          </a:solidFill>
          <a:ln w="19050">
            <a:solidFill>
              <a:schemeClr val="bg1"/>
            </a:solidFill>
          </a:ln>
        </p:spPr>
        <p:txBody>
          <a:bodyPr lIns="288000" tIns="0" bIns="2160000" anchor="b" anchorCtr="0">
            <a:normAutofit/>
          </a:bodyPr>
          <a:lstStyle>
            <a:lvl1pPr algn="l">
              <a:lnSpc>
                <a:spcPct val="90000"/>
              </a:lnSpc>
              <a:defRPr sz="3733" b="1" cap="none" baseline="0">
                <a:solidFill>
                  <a:schemeClr val="bg1"/>
                </a:solidFill>
              </a:defRPr>
            </a:lvl1pPr>
          </a:lstStyle>
          <a:p>
            <a:r>
              <a:rPr lang="en-GB" noProof="0"/>
              <a:t>Click to edit the master </a:t>
            </a:r>
            <a:br>
              <a:rPr lang="en-GB" noProof="0"/>
            </a:br>
            <a:r>
              <a:rPr lang="en-GB" noProof="0"/>
              <a:t>title of the powerpoint</a:t>
            </a:r>
          </a:p>
        </p:txBody>
      </p:sp>
      <p:sp>
        <p:nvSpPr>
          <p:cNvPr id="3" name="Subtitle 2"/>
          <p:cNvSpPr>
            <a:spLocks noGrp="1"/>
          </p:cNvSpPr>
          <p:nvPr>
            <p:ph type="subTitle" idx="1" hasCustomPrompt="1"/>
          </p:nvPr>
        </p:nvSpPr>
        <p:spPr>
          <a:xfrm>
            <a:off x="738919" y="3506176"/>
            <a:ext cx="10714183" cy="636647"/>
          </a:xfrm>
        </p:spPr>
        <p:txBody>
          <a:bodyPr lIns="0" tIns="0" rIns="0" bIns="0">
            <a:normAutofit/>
          </a:bodyPr>
          <a:lstStyle>
            <a:lvl1pPr marL="0" indent="0" algn="l">
              <a:lnSpc>
                <a:spcPct val="90000"/>
              </a:lnSpc>
              <a:spcBef>
                <a:spcPts val="0"/>
              </a:spcBef>
              <a:buNone/>
              <a:defRPr sz="2133"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noProof="0"/>
              <a:t>Presenter’s name</a:t>
            </a:r>
          </a:p>
        </p:txBody>
      </p:sp>
      <p:sp>
        <p:nvSpPr>
          <p:cNvPr id="14" name="Date Placeholder 2"/>
          <p:cNvSpPr>
            <a:spLocks noGrp="1"/>
          </p:cNvSpPr>
          <p:nvPr>
            <p:ph type="dt" sz="half" idx="10"/>
          </p:nvPr>
        </p:nvSpPr>
        <p:spPr>
          <a:xfrm>
            <a:off x="2627097" y="6507853"/>
            <a:ext cx="3025588" cy="176811"/>
          </a:xfrm>
        </p:spPr>
        <p:txBody>
          <a:bodyPr/>
          <a:lstStyle>
            <a:lvl1pPr>
              <a:defRPr>
                <a:solidFill>
                  <a:schemeClr val="bg1"/>
                </a:solidFill>
              </a:defRPr>
            </a:lvl1pPr>
          </a:lstStyle>
          <a:p>
            <a:endParaRPr lang="en-GB" noProof="0"/>
          </a:p>
        </p:txBody>
      </p:sp>
      <p:sp>
        <p:nvSpPr>
          <p:cNvPr id="18" name="Footer Placeholder 3"/>
          <p:cNvSpPr>
            <a:spLocks noGrp="1"/>
          </p:cNvSpPr>
          <p:nvPr>
            <p:ph type="ftr" sz="quarter" idx="11"/>
          </p:nvPr>
        </p:nvSpPr>
        <p:spPr>
          <a:xfrm>
            <a:off x="738920" y="6507853"/>
            <a:ext cx="1888177" cy="176811"/>
          </a:xfrm>
        </p:spPr>
        <p:txBody>
          <a:bodyPr/>
          <a:lstStyle>
            <a:lvl1pPr>
              <a:defRPr>
                <a:solidFill>
                  <a:schemeClr val="bg1"/>
                </a:solidFill>
              </a:defRPr>
            </a:lvl1pPr>
          </a:lstStyle>
          <a:p>
            <a:r>
              <a:rPr lang="en-GB" noProof="0"/>
              <a:t>© DHI</a:t>
            </a:r>
          </a:p>
        </p:txBody>
      </p:sp>
      <p:sp>
        <p:nvSpPr>
          <p:cNvPr id="19" name="Slide Number Placeholder 4"/>
          <p:cNvSpPr>
            <a:spLocks noGrp="1"/>
          </p:cNvSpPr>
          <p:nvPr>
            <p:ph type="sldNum" sz="quarter" idx="12"/>
          </p:nvPr>
        </p:nvSpPr>
        <p:spPr>
          <a:xfrm>
            <a:off x="5652685" y="6507853"/>
            <a:ext cx="688788" cy="176811"/>
          </a:xfrm>
        </p:spPr>
        <p:txBody>
          <a:bodyPr/>
          <a:lstStyle>
            <a:lvl1pPr>
              <a:defRPr>
                <a:solidFill>
                  <a:schemeClr val="bg1"/>
                </a:solidFill>
              </a:defRPr>
            </a:lvl1pPr>
          </a:lstStyle>
          <a:p>
            <a:r>
              <a:rPr lang="en-GB" noProof="0"/>
              <a:t>#</a:t>
            </a:r>
            <a:fld id="{EC98167B-91FF-498B-85F5-63F1D9402506}" type="slidenum">
              <a:rPr lang="en-GB" noProof="0" smtClean="0"/>
              <a:pPr/>
              <a:t>‹#›</a:t>
            </a:fld>
            <a:r>
              <a:rPr lang="en-GB" noProof="0"/>
              <a:t>  </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00800" y="5472001"/>
            <a:ext cx="1806720" cy="1014201"/>
          </a:xfrm>
          <a:prstGeom prst="rect">
            <a:avLst/>
          </a:prstGeom>
        </p:spPr>
      </p:pic>
    </p:spTree>
    <p:extLst>
      <p:ext uri="{BB962C8B-B14F-4D97-AF65-F5344CB8AC3E}">
        <p14:creationId xmlns:p14="http://schemas.microsoft.com/office/powerpoint/2010/main" val="303795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genda">
    <p:bg>
      <p:bgPr>
        <a:gradFill>
          <a:gsLst>
            <a:gs pos="44000">
              <a:schemeClr val="tx1"/>
            </a:gs>
            <a:gs pos="100000">
              <a:schemeClr val="accent1">
                <a:lumMod val="75000"/>
              </a:schemeClr>
            </a:gs>
          </a:gsLst>
          <a:lin ang="0" scaled="1"/>
        </a:gradFill>
        <a:effectLst/>
      </p:bgPr>
    </p:bg>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gradFill>
            <a:gsLst>
              <a:gs pos="0">
                <a:schemeClr val="tx1"/>
              </a:gs>
              <a:gs pos="61000">
                <a:schemeClr val="tx1"/>
              </a:gs>
              <a:gs pos="100000">
                <a:schemeClr val="tx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96" b="45026"/>
          <a:stretch/>
        </p:blipFill>
        <p:spPr>
          <a:xfrm>
            <a:off x="3296325" y="391087"/>
            <a:ext cx="8895675" cy="6466919"/>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endParaRPr lang="en-GB" noProof="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noProof="0"/>
              <a:t>© DHI</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GB" noProof="0"/>
              <a:t>#</a:t>
            </a:r>
            <a:fld id="{EC98167B-91FF-498B-85F5-63F1D9402506}" type="slidenum">
              <a:rPr lang="en-GB" noProof="0" smtClean="0"/>
              <a:pPr/>
              <a:t>‹#›</a:t>
            </a:fld>
            <a:r>
              <a:rPr lang="en-GB" noProof="0"/>
              <a:t>  </a:t>
            </a:r>
          </a:p>
        </p:txBody>
      </p:sp>
      <p:sp>
        <p:nvSpPr>
          <p:cNvPr id="11" name="Text Placeholder 10"/>
          <p:cNvSpPr>
            <a:spLocks noGrp="1"/>
          </p:cNvSpPr>
          <p:nvPr>
            <p:ph type="body" sz="quarter" idx="14"/>
          </p:nvPr>
        </p:nvSpPr>
        <p:spPr>
          <a:xfrm>
            <a:off x="738729" y="1589743"/>
            <a:ext cx="10714183" cy="4123764"/>
          </a:xfrm>
        </p:spPr>
        <p:txBody>
          <a:bodyPr/>
          <a:lstStyle>
            <a:lvl1pPr>
              <a:defRPr sz="2667">
                <a:solidFill>
                  <a:schemeClr val="bg1"/>
                </a:solidFill>
              </a:defRPr>
            </a:lvl1pPr>
            <a:lvl2pPr>
              <a:defRPr sz="2667">
                <a:solidFill>
                  <a:schemeClr val="bg1"/>
                </a:solidFill>
              </a:defRPr>
            </a:lvl2pPr>
            <a:lvl3pPr>
              <a:defRPr sz="2667">
                <a:solidFill>
                  <a:schemeClr val="bg1"/>
                </a:solidFill>
              </a:defRPr>
            </a:lvl3pPr>
            <a:lvl4pPr>
              <a:defRPr sz="2667">
                <a:solidFill>
                  <a:schemeClr val="bg1"/>
                </a:solidFill>
              </a:defRPr>
            </a:lvl4pPr>
            <a:lvl5pPr>
              <a:defRPr sz="2400">
                <a:solidFill>
                  <a:schemeClr val="bg1"/>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a:p>
        </p:txBody>
      </p:sp>
      <p:sp>
        <p:nvSpPr>
          <p:cNvPr id="2" name="Title 1"/>
          <p:cNvSpPr>
            <a:spLocks noGrp="1"/>
          </p:cNvSpPr>
          <p:nvPr>
            <p:ph type="title"/>
          </p:nvPr>
        </p:nvSpPr>
        <p:spPr/>
        <p:txBody>
          <a:bodyPr/>
          <a:lstStyle>
            <a:lvl1pPr>
              <a:defRPr>
                <a:solidFill>
                  <a:schemeClr val="bg1"/>
                </a:solidFill>
              </a:defRPr>
            </a:lvl1pPr>
          </a:lstStyle>
          <a:p>
            <a:r>
              <a:rPr lang="x-none"/>
              <a:t>Click to edit Master title style</a:t>
            </a:r>
            <a:endParaRPr lang="en-GB"/>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00800" y="5472001"/>
            <a:ext cx="1806720" cy="1014201"/>
          </a:xfrm>
          <a:prstGeom prst="rect">
            <a:avLst/>
          </a:prstGeom>
        </p:spPr>
      </p:pic>
    </p:spTree>
    <p:extLst>
      <p:ext uri="{BB962C8B-B14F-4D97-AF65-F5344CB8AC3E}">
        <p14:creationId xmlns:p14="http://schemas.microsoft.com/office/powerpoint/2010/main" val="867600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Edit Tex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0159784" y="6287313"/>
            <a:ext cx="2032216" cy="210357"/>
          </a:xfrm>
          <a:prstGeom prst="rect">
            <a:avLst/>
          </a:prstGeom>
        </p:spPr>
        <p:txBody>
          <a:bodyPr/>
          <a:lstStyle/>
          <a:p>
            <a:fld id="{E39E509F-D1A8-C740-98CC-DB12F09D57C4}" type="datetime4">
              <a:rPr lang="en-US" sz="1000" smtClean="0">
                <a:solidFill>
                  <a:schemeClr val="bg1"/>
                </a:solidFill>
                <a:latin typeface="Open Sans" panose="020B0806030504020204"/>
                <a:cs typeface="Open Sans" panose="020B0806030504020204"/>
              </a:rPr>
              <a:t>June 3, 2025</a:t>
            </a:fld>
            <a:endParaRPr lang="en-US" sz="1000" dirty="0">
              <a:solidFill>
                <a:schemeClr val="bg1"/>
              </a:solidFill>
              <a:latin typeface="Open Sans" panose="020B0806030504020204"/>
              <a:cs typeface="Open Sans" panose="020B0806030504020204"/>
            </a:endParaRPr>
          </a:p>
        </p:txBody>
      </p:sp>
      <p:pic>
        <p:nvPicPr>
          <p:cNvPr id="12" name="Picture 11" descr="/Users/carly/Documents/916/clients/CWEA/Partnering for Impact/PPT Template/_assets/PFI-PPT-images-02.jpgPFI-PPT-images-02"/>
          <p:cNvPicPr>
            <a:picLocks noChangeAspect="1"/>
          </p:cNvPicPr>
          <p:nvPr userDrawn="1"/>
        </p:nvPicPr>
        <p:blipFill>
          <a:blip r:embed="rId2"/>
          <a:srcRect/>
          <a:stretch>
            <a:fillRect/>
          </a:stretch>
        </p:blipFill>
        <p:spPr>
          <a:xfrm>
            <a:off x="-3492" y="-3492"/>
            <a:ext cx="12198985" cy="6864985"/>
          </a:xfrm>
          <a:prstGeom prst="rect">
            <a:avLst/>
          </a:prstGeom>
        </p:spPr>
      </p:pic>
      <p:sp>
        <p:nvSpPr>
          <p:cNvPr id="10" name="Title 1"/>
          <p:cNvSpPr>
            <a:spLocks noGrp="1"/>
          </p:cNvSpPr>
          <p:nvPr>
            <p:ph type="ctrTitle" hasCustomPrompt="1"/>
          </p:nvPr>
        </p:nvSpPr>
        <p:spPr>
          <a:xfrm>
            <a:off x="3862070" y="5577205"/>
            <a:ext cx="7585710" cy="515620"/>
          </a:xfrm>
          <a:prstGeom prst="rect">
            <a:avLst/>
          </a:prstGeom>
        </p:spPr>
        <p:txBody>
          <a:bodyPr/>
          <a:lstStyle>
            <a:lvl1pPr algn="r">
              <a:defRPr sz="3200" b="1" i="0">
                <a:solidFill>
                  <a:srgbClr val="1C1A6A"/>
                </a:solidFill>
                <a:latin typeface="Century Gothic" panose="020B0502020202020204" pitchFamily="34" charset="0"/>
                <a:cs typeface="Century Gothic" panose="020B0502020202020204" pitchFamily="34" charset="0"/>
              </a:defRPr>
            </a:lvl1pPr>
          </a:lstStyle>
          <a:p>
            <a:r>
              <a:rPr lang="en-US" dirty="0"/>
              <a:t>April 11, 2022 | 9 am to 4 pm</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Divider A">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371757" y="400447"/>
            <a:ext cx="11448511" cy="5915796"/>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gradFill>
            <a:gsLst>
              <a:gs pos="44000">
                <a:schemeClr val="tx1"/>
              </a:gs>
              <a:gs pos="100000">
                <a:schemeClr val="tx2">
                  <a:lumMod val="75000"/>
                </a:schemeClr>
              </a:gs>
            </a:gsLst>
            <a:lin ang="0" scaled="1"/>
          </a:gradFill>
          <a:ln w="19050">
            <a:solidFill>
              <a:schemeClr val="bg1"/>
            </a:solidFill>
          </a:ln>
        </p:spPr>
        <p:txBody>
          <a:bodyPr lIns="288000" tIns="288000" bIns="0" anchor="t" anchorCtr="0">
            <a:normAutofit/>
          </a:bodyPr>
          <a:lstStyle>
            <a:lvl1pPr algn="l">
              <a:lnSpc>
                <a:spcPct val="90000"/>
              </a:lnSpc>
              <a:defRPr sz="7200" b="1" cap="none" baseline="0">
                <a:solidFill>
                  <a:schemeClr val="bg1"/>
                </a:solidFill>
              </a:defRPr>
            </a:lvl1pPr>
          </a:lstStyle>
          <a:p>
            <a:r>
              <a:rPr lang="en-GB" noProof="0"/>
              <a:t>01. (Add section)</a:t>
            </a:r>
          </a:p>
        </p:txBody>
      </p:sp>
      <p:sp>
        <p:nvSpPr>
          <p:cNvPr id="19" name="Text Placeholder 28"/>
          <p:cNvSpPr>
            <a:spLocks noGrp="1"/>
          </p:cNvSpPr>
          <p:nvPr>
            <p:ph type="body" sz="quarter" idx="13"/>
          </p:nvPr>
        </p:nvSpPr>
        <p:spPr>
          <a:xfrm>
            <a:off x="738729" y="3506176"/>
            <a:ext cx="10714567" cy="636647"/>
          </a:xfrm>
        </p:spPr>
        <p:txBody>
          <a:bodyPr/>
          <a:lstStyle>
            <a:lvl1pPr marL="0" indent="0">
              <a:buNone/>
              <a:defRPr sz="2133"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x-none" noProof="0"/>
              <a:t>Click to edit Master text styles</a:t>
            </a:r>
          </a:p>
        </p:txBody>
      </p:sp>
      <p:sp>
        <p:nvSpPr>
          <p:cNvPr id="20" name="Text Placeholder 28"/>
          <p:cNvSpPr>
            <a:spLocks noGrp="1"/>
          </p:cNvSpPr>
          <p:nvPr>
            <p:ph type="body" sz="quarter" idx="15"/>
          </p:nvPr>
        </p:nvSpPr>
        <p:spPr>
          <a:xfrm>
            <a:off x="738729" y="2767062"/>
            <a:ext cx="10714567" cy="636647"/>
          </a:xfrm>
        </p:spPr>
        <p:txBody>
          <a:bodyPr anchor="b" anchorCtr="0"/>
          <a:lstStyle>
            <a:lvl1pPr marL="0" indent="0">
              <a:buNone/>
              <a:defRPr sz="3733"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x-none" noProof="0"/>
              <a:t>Click to edit Master text styles</a:t>
            </a:r>
          </a:p>
        </p:txBody>
      </p:sp>
      <p:sp>
        <p:nvSpPr>
          <p:cNvPr id="9" name="Date Placeholder 2"/>
          <p:cNvSpPr>
            <a:spLocks noGrp="1"/>
          </p:cNvSpPr>
          <p:nvPr>
            <p:ph type="dt" sz="half" idx="10"/>
          </p:nvPr>
        </p:nvSpPr>
        <p:spPr>
          <a:xfrm>
            <a:off x="2627097" y="6515721"/>
            <a:ext cx="3025588" cy="176811"/>
          </a:xfrm>
        </p:spPr>
        <p:txBody>
          <a:bodyPr/>
          <a:lstStyle/>
          <a:p>
            <a:endParaRPr lang="en-GB" noProof="0"/>
          </a:p>
        </p:txBody>
      </p:sp>
      <p:sp>
        <p:nvSpPr>
          <p:cNvPr id="14" name="Footer Placeholder 3"/>
          <p:cNvSpPr>
            <a:spLocks noGrp="1"/>
          </p:cNvSpPr>
          <p:nvPr>
            <p:ph type="ftr" sz="quarter" idx="11"/>
          </p:nvPr>
        </p:nvSpPr>
        <p:spPr>
          <a:xfrm>
            <a:off x="738920" y="6515721"/>
            <a:ext cx="1888177" cy="176811"/>
          </a:xfrm>
        </p:spPr>
        <p:txBody>
          <a:bodyPr/>
          <a:lstStyle/>
          <a:p>
            <a:r>
              <a:rPr lang="en-GB" noProof="0"/>
              <a:t>© DHI</a:t>
            </a:r>
          </a:p>
        </p:txBody>
      </p:sp>
      <p:sp>
        <p:nvSpPr>
          <p:cNvPr id="15" name="Slide Number Placeholder 4"/>
          <p:cNvSpPr>
            <a:spLocks noGrp="1"/>
          </p:cNvSpPr>
          <p:nvPr>
            <p:ph type="sldNum" sz="quarter" idx="12"/>
          </p:nvPr>
        </p:nvSpPr>
        <p:spPr>
          <a:xfrm>
            <a:off x="5652685" y="6515721"/>
            <a:ext cx="688788" cy="176811"/>
          </a:xfrm>
        </p:spPr>
        <p:txBody>
          <a:bodyPr/>
          <a:lstStyle/>
          <a:p>
            <a:r>
              <a:rPr lang="en-GB" noProof="0"/>
              <a:t>#</a:t>
            </a:r>
            <a:fld id="{EC98167B-91FF-498B-85F5-63F1D9402506}" type="slidenum">
              <a:rPr lang="en-GB" noProof="0" smtClean="0"/>
              <a:pPr/>
              <a:t>‹#›</a:t>
            </a:fld>
            <a:r>
              <a:rPr lang="en-GB" noProof="0"/>
              <a:t>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00800" y="5472001"/>
            <a:ext cx="1806720" cy="1014201"/>
          </a:xfrm>
          <a:prstGeom prst="rect">
            <a:avLst/>
          </a:prstGeom>
        </p:spPr>
      </p:pic>
    </p:spTree>
    <p:extLst>
      <p:ext uri="{BB962C8B-B14F-4D97-AF65-F5344CB8AC3E}">
        <p14:creationId xmlns:p14="http://schemas.microsoft.com/office/powerpoint/2010/main" val="333319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Divider B">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371757" y="400447"/>
            <a:ext cx="11448511" cy="5915796"/>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gradFill>
            <a:gsLst>
              <a:gs pos="44000">
                <a:schemeClr val="tx2"/>
              </a:gs>
              <a:gs pos="100000">
                <a:schemeClr val="tx2">
                  <a:lumMod val="60000"/>
                  <a:lumOff val="40000"/>
                </a:schemeClr>
              </a:gs>
            </a:gsLst>
            <a:lin ang="0" scaled="1"/>
          </a:gradFill>
          <a:ln w="19050">
            <a:solidFill>
              <a:schemeClr val="bg1"/>
            </a:solidFill>
          </a:ln>
        </p:spPr>
        <p:txBody>
          <a:bodyPr lIns="288000" tIns="288000" bIns="0" anchor="t" anchorCtr="0">
            <a:normAutofit/>
          </a:bodyPr>
          <a:lstStyle>
            <a:lvl1pPr algn="l">
              <a:lnSpc>
                <a:spcPct val="90000"/>
              </a:lnSpc>
              <a:defRPr sz="7200" b="1" cap="none" baseline="0">
                <a:solidFill>
                  <a:schemeClr val="bg1"/>
                </a:solidFill>
              </a:defRPr>
            </a:lvl1pPr>
          </a:lstStyle>
          <a:p>
            <a:r>
              <a:rPr lang="en-GB" noProof="0"/>
              <a:t>01. (Add section)</a:t>
            </a:r>
          </a:p>
        </p:txBody>
      </p:sp>
      <p:sp>
        <p:nvSpPr>
          <p:cNvPr id="19" name="Text Placeholder 28"/>
          <p:cNvSpPr>
            <a:spLocks noGrp="1"/>
          </p:cNvSpPr>
          <p:nvPr>
            <p:ph type="body" sz="quarter" idx="13"/>
          </p:nvPr>
        </p:nvSpPr>
        <p:spPr>
          <a:xfrm>
            <a:off x="738729" y="3506176"/>
            <a:ext cx="10714567" cy="636647"/>
          </a:xfrm>
        </p:spPr>
        <p:txBody>
          <a:bodyPr/>
          <a:lstStyle>
            <a:lvl1pPr marL="0" indent="0">
              <a:buNone/>
              <a:defRPr sz="2133"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x-none" noProof="0"/>
              <a:t>Click to edit Master text styles</a:t>
            </a:r>
          </a:p>
        </p:txBody>
      </p:sp>
      <p:sp>
        <p:nvSpPr>
          <p:cNvPr id="20" name="Text Placeholder 28"/>
          <p:cNvSpPr>
            <a:spLocks noGrp="1"/>
          </p:cNvSpPr>
          <p:nvPr>
            <p:ph type="body" sz="quarter" idx="15"/>
          </p:nvPr>
        </p:nvSpPr>
        <p:spPr>
          <a:xfrm>
            <a:off x="738729" y="2767062"/>
            <a:ext cx="10714567" cy="636647"/>
          </a:xfrm>
        </p:spPr>
        <p:txBody>
          <a:bodyPr anchor="b" anchorCtr="0"/>
          <a:lstStyle>
            <a:lvl1pPr marL="0" indent="0">
              <a:buNone/>
              <a:defRPr sz="3733"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x-none" noProof="0"/>
              <a:t>Click to edit Master text styles</a:t>
            </a:r>
          </a:p>
        </p:txBody>
      </p:sp>
      <p:sp>
        <p:nvSpPr>
          <p:cNvPr id="9" name="Date Placeholder 2"/>
          <p:cNvSpPr>
            <a:spLocks noGrp="1"/>
          </p:cNvSpPr>
          <p:nvPr>
            <p:ph type="dt" sz="half" idx="10"/>
          </p:nvPr>
        </p:nvSpPr>
        <p:spPr>
          <a:xfrm>
            <a:off x="2627097" y="6515721"/>
            <a:ext cx="3025588" cy="176811"/>
          </a:xfrm>
        </p:spPr>
        <p:txBody>
          <a:bodyPr/>
          <a:lstStyle/>
          <a:p>
            <a:endParaRPr lang="en-GB" noProof="0"/>
          </a:p>
        </p:txBody>
      </p:sp>
      <p:sp>
        <p:nvSpPr>
          <p:cNvPr id="14" name="Footer Placeholder 3"/>
          <p:cNvSpPr>
            <a:spLocks noGrp="1"/>
          </p:cNvSpPr>
          <p:nvPr>
            <p:ph type="ftr" sz="quarter" idx="11"/>
          </p:nvPr>
        </p:nvSpPr>
        <p:spPr>
          <a:xfrm>
            <a:off x="738920" y="6515721"/>
            <a:ext cx="1888177" cy="176811"/>
          </a:xfrm>
        </p:spPr>
        <p:txBody>
          <a:bodyPr/>
          <a:lstStyle/>
          <a:p>
            <a:r>
              <a:rPr lang="en-GB" noProof="0"/>
              <a:t>© DHI</a:t>
            </a:r>
          </a:p>
        </p:txBody>
      </p:sp>
      <p:sp>
        <p:nvSpPr>
          <p:cNvPr id="15" name="Slide Number Placeholder 4"/>
          <p:cNvSpPr>
            <a:spLocks noGrp="1"/>
          </p:cNvSpPr>
          <p:nvPr>
            <p:ph type="sldNum" sz="quarter" idx="12"/>
          </p:nvPr>
        </p:nvSpPr>
        <p:spPr>
          <a:xfrm>
            <a:off x="5652685" y="6515721"/>
            <a:ext cx="688788" cy="176811"/>
          </a:xfrm>
        </p:spPr>
        <p:txBody>
          <a:bodyPr/>
          <a:lstStyle/>
          <a:p>
            <a:r>
              <a:rPr lang="en-GB" noProof="0"/>
              <a:t>#</a:t>
            </a:r>
            <a:fld id="{EC98167B-91FF-498B-85F5-63F1D9402506}" type="slidenum">
              <a:rPr lang="en-GB" noProof="0" smtClean="0"/>
              <a:pPr/>
              <a:t>‹#›</a:t>
            </a:fld>
            <a:r>
              <a:rPr lang="en-GB" noProof="0"/>
              <a:t>  </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00800" y="5472001"/>
            <a:ext cx="1806720" cy="1014201"/>
          </a:xfrm>
          <a:prstGeom prst="rect">
            <a:avLst/>
          </a:prstGeom>
        </p:spPr>
      </p:pic>
    </p:spTree>
    <p:extLst>
      <p:ext uri="{BB962C8B-B14F-4D97-AF65-F5344CB8AC3E}">
        <p14:creationId xmlns:p14="http://schemas.microsoft.com/office/powerpoint/2010/main" val="2595110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Divider C ">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371757" y="400447"/>
            <a:ext cx="11448511" cy="5915796"/>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gradFill>
            <a:gsLst>
              <a:gs pos="44000">
                <a:schemeClr val="accent4"/>
              </a:gs>
              <a:gs pos="100000">
                <a:schemeClr val="accent4">
                  <a:lumMod val="40000"/>
                  <a:lumOff val="60000"/>
                </a:schemeClr>
              </a:gs>
            </a:gsLst>
            <a:lin ang="0" scaled="1"/>
          </a:gradFill>
          <a:ln w="19050">
            <a:solidFill>
              <a:schemeClr val="bg1"/>
            </a:solidFill>
          </a:ln>
        </p:spPr>
        <p:txBody>
          <a:bodyPr lIns="288000" tIns="288000" bIns="0" anchor="t" anchorCtr="0">
            <a:normAutofit/>
          </a:bodyPr>
          <a:lstStyle>
            <a:lvl1pPr algn="l">
              <a:lnSpc>
                <a:spcPct val="90000"/>
              </a:lnSpc>
              <a:defRPr sz="7200" b="1" cap="none" baseline="0">
                <a:solidFill>
                  <a:schemeClr val="bg1"/>
                </a:solidFill>
              </a:defRPr>
            </a:lvl1pPr>
          </a:lstStyle>
          <a:p>
            <a:r>
              <a:rPr lang="en-GB" noProof="0"/>
              <a:t>01. (Add section)</a:t>
            </a:r>
          </a:p>
        </p:txBody>
      </p:sp>
      <p:sp>
        <p:nvSpPr>
          <p:cNvPr id="19" name="Text Placeholder 28"/>
          <p:cNvSpPr>
            <a:spLocks noGrp="1"/>
          </p:cNvSpPr>
          <p:nvPr>
            <p:ph type="body" sz="quarter" idx="13"/>
          </p:nvPr>
        </p:nvSpPr>
        <p:spPr>
          <a:xfrm>
            <a:off x="738729" y="3506176"/>
            <a:ext cx="10714567" cy="636647"/>
          </a:xfrm>
        </p:spPr>
        <p:txBody>
          <a:bodyPr/>
          <a:lstStyle>
            <a:lvl1pPr marL="0" indent="0">
              <a:buNone/>
              <a:defRPr sz="2133"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x-none" noProof="0"/>
              <a:t>Click to edit Master text styles</a:t>
            </a:r>
          </a:p>
        </p:txBody>
      </p:sp>
      <p:sp>
        <p:nvSpPr>
          <p:cNvPr id="20" name="Text Placeholder 28"/>
          <p:cNvSpPr>
            <a:spLocks noGrp="1"/>
          </p:cNvSpPr>
          <p:nvPr>
            <p:ph type="body" sz="quarter" idx="15"/>
          </p:nvPr>
        </p:nvSpPr>
        <p:spPr>
          <a:xfrm>
            <a:off x="738729" y="2767062"/>
            <a:ext cx="10714567" cy="636647"/>
          </a:xfrm>
        </p:spPr>
        <p:txBody>
          <a:bodyPr anchor="b" anchorCtr="0"/>
          <a:lstStyle>
            <a:lvl1pPr marL="0" indent="0">
              <a:buNone/>
              <a:defRPr sz="3733"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x-none" noProof="0"/>
              <a:t>Click to edit Master text styles</a:t>
            </a:r>
          </a:p>
        </p:txBody>
      </p:sp>
      <p:sp>
        <p:nvSpPr>
          <p:cNvPr id="9" name="Date Placeholder 2"/>
          <p:cNvSpPr>
            <a:spLocks noGrp="1"/>
          </p:cNvSpPr>
          <p:nvPr>
            <p:ph type="dt" sz="half" idx="10"/>
          </p:nvPr>
        </p:nvSpPr>
        <p:spPr>
          <a:xfrm>
            <a:off x="2627097" y="6515721"/>
            <a:ext cx="3025588" cy="176811"/>
          </a:xfrm>
        </p:spPr>
        <p:txBody>
          <a:bodyPr/>
          <a:lstStyle/>
          <a:p>
            <a:endParaRPr lang="en-GB" noProof="0"/>
          </a:p>
        </p:txBody>
      </p:sp>
      <p:sp>
        <p:nvSpPr>
          <p:cNvPr id="14" name="Footer Placeholder 3"/>
          <p:cNvSpPr>
            <a:spLocks noGrp="1"/>
          </p:cNvSpPr>
          <p:nvPr>
            <p:ph type="ftr" sz="quarter" idx="11"/>
          </p:nvPr>
        </p:nvSpPr>
        <p:spPr>
          <a:xfrm>
            <a:off x="738920" y="6515721"/>
            <a:ext cx="1888177" cy="176811"/>
          </a:xfrm>
        </p:spPr>
        <p:txBody>
          <a:bodyPr/>
          <a:lstStyle/>
          <a:p>
            <a:r>
              <a:rPr lang="en-GB" noProof="0"/>
              <a:t>© DHI</a:t>
            </a:r>
          </a:p>
        </p:txBody>
      </p:sp>
      <p:sp>
        <p:nvSpPr>
          <p:cNvPr id="15" name="Slide Number Placeholder 4"/>
          <p:cNvSpPr>
            <a:spLocks noGrp="1"/>
          </p:cNvSpPr>
          <p:nvPr>
            <p:ph type="sldNum" sz="quarter" idx="12"/>
          </p:nvPr>
        </p:nvSpPr>
        <p:spPr>
          <a:xfrm>
            <a:off x="5652685" y="6515721"/>
            <a:ext cx="688788" cy="176811"/>
          </a:xfrm>
        </p:spPr>
        <p:txBody>
          <a:bodyPr/>
          <a:lstStyle/>
          <a:p>
            <a:r>
              <a:rPr lang="en-GB" noProof="0"/>
              <a:t>#</a:t>
            </a:r>
            <a:fld id="{EC98167B-91FF-498B-85F5-63F1D9402506}" type="slidenum">
              <a:rPr lang="en-GB" noProof="0" smtClean="0"/>
              <a:pPr/>
              <a:t>‹#›</a:t>
            </a:fld>
            <a:r>
              <a:rPr lang="en-GB" noProof="0"/>
              <a:t>  </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00800" y="5472001"/>
            <a:ext cx="1806720" cy="1014201"/>
          </a:xfrm>
          <a:prstGeom prst="rect">
            <a:avLst/>
          </a:prstGeom>
        </p:spPr>
      </p:pic>
    </p:spTree>
    <p:extLst>
      <p:ext uri="{BB962C8B-B14F-4D97-AF65-F5344CB8AC3E}">
        <p14:creationId xmlns:p14="http://schemas.microsoft.com/office/powerpoint/2010/main" val="4041885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x-none" noProof="0"/>
              <a:t>Click to edit Master title style</a:t>
            </a:r>
            <a:endParaRPr lang="en-GB" noProof="0"/>
          </a:p>
        </p:txBody>
      </p:sp>
      <p:sp>
        <p:nvSpPr>
          <p:cNvPr id="8" name="Date Placeholder 2"/>
          <p:cNvSpPr>
            <a:spLocks noGrp="1"/>
          </p:cNvSpPr>
          <p:nvPr>
            <p:ph type="dt" sz="half" idx="10"/>
          </p:nvPr>
        </p:nvSpPr>
        <p:spPr>
          <a:xfrm>
            <a:off x="2627097" y="6515721"/>
            <a:ext cx="3025588" cy="176811"/>
          </a:xfrm>
        </p:spPr>
        <p:txBody>
          <a:bodyPr/>
          <a:lstStyle/>
          <a:p>
            <a:endParaRPr lang="en-GB" noProof="0"/>
          </a:p>
        </p:txBody>
      </p:sp>
      <p:sp>
        <p:nvSpPr>
          <p:cNvPr id="9" name="Footer Placeholder 3"/>
          <p:cNvSpPr>
            <a:spLocks noGrp="1"/>
          </p:cNvSpPr>
          <p:nvPr>
            <p:ph type="ftr" sz="quarter" idx="11"/>
          </p:nvPr>
        </p:nvSpPr>
        <p:spPr>
          <a:xfrm>
            <a:off x="738920" y="6515721"/>
            <a:ext cx="1888177" cy="176811"/>
          </a:xfrm>
        </p:spPr>
        <p:txBody>
          <a:bodyPr/>
          <a:lstStyle/>
          <a:p>
            <a:r>
              <a:rPr lang="en-GB" noProof="0"/>
              <a:t>© DHI</a:t>
            </a:r>
          </a:p>
        </p:txBody>
      </p:sp>
      <p:sp>
        <p:nvSpPr>
          <p:cNvPr id="10" name="Slide Number Placeholder 4"/>
          <p:cNvSpPr>
            <a:spLocks noGrp="1"/>
          </p:cNvSpPr>
          <p:nvPr>
            <p:ph type="sldNum" sz="quarter" idx="12"/>
          </p:nvPr>
        </p:nvSpPr>
        <p:spPr>
          <a:xfrm>
            <a:off x="5652685" y="6515721"/>
            <a:ext cx="688788" cy="176811"/>
          </a:xfrm>
        </p:spPr>
        <p:txBody>
          <a:bodyPr/>
          <a:lstStyle/>
          <a:p>
            <a:r>
              <a:rPr lang="en-GB" noProof="0"/>
              <a:t>#</a:t>
            </a:r>
            <a:fld id="{EC98167B-91FF-498B-85F5-63F1D9402506}" type="slidenum">
              <a:rPr lang="en-GB" noProof="0" smtClean="0"/>
              <a:pPr/>
              <a:t>‹#›</a:t>
            </a:fld>
            <a:r>
              <a:rPr lang="en-GB" noProof="0"/>
              <a:t>  </a:t>
            </a:r>
          </a:p>
        </p:txBody>
      </p:sp>
      <p:sp>
        <p:nvSpPr>
          <p:cNvPr id="11" name="Content Placeholder 6"/>
          <p:cNvSpPr>
            <a:spLocks noGrp="1"/>
          </p:cNvSpPr>
          <p:nvPr>
            <p:ph sz="quarter" idx="13"/>
          </p:nvPr>
        </p:nvSpPr>
        <p:spPr>
          <a:xfrm>
            <a:off x="738729" y="1589743"/>
            <a:ext cx="10714567" cy="4123764"/>
          </a:xfrm>
        </p:spPr>
        <p:txBody>
          <a:bodyPr/>
          <a:lstStyle>
            <a:lvl1pPr marL="359991" indent="-359991">
              <a:buFont typeface="Arial" pitchFamily="34" charset="0"/>
              <a:buChar char="•"/>
              <a:defRPr>
                <a:solidFill>
                  <a:schemeClr val="accent3"/>
                </a:solidFill>
              </a:defRPr>
            </a:lvl1pPr>
            <a:lvl2pPr marL="719982" indent="-359991">
              <a:buFont typeface="Arial" pitchFamily="34" charset="0"/>
              <a:buChar char="−"/>
              <a:defRPr>
                <a:solidFill>
                  <a:schemeClr val="accent3"/>
                </a:solidFill>
              </a:defRPr>
            </a:lvl2pPr>
            <a:lvl3pPr marL="1079973" indent="-359991">
              <a:buFont typeface="Arial" pitchFamily="34" charset="0"/>
              <a:buChar char="•"/>
              <a:defRPr>
                <a:solidFill>
                  <a:schemeClr val="accent3"/>
                </a:solidFill>
              </a:defRPr>
            </a:lvl3pPr>
            <a:lvl4pPr marL="1439964" indent="-359991">
              <a:buFont typeface="Arial" pitchFamily="34" charset="0"/>
              <a:buChar char="−"/>
              <a:defRPr>
                <a:solidFill>
                  <a:schemeClr val="accent3"/>
                </a:solidFill>
              </a:defRPr>
            </a:lvl4pPr>
            <a:lvl5pPr marL="1799955" indent="-359991">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a:p>
        </p:txBody>
      </p:sp>
    </p:spTree>
    <p:extLst>
      <p:ext uri="{BB962C8B-B14F-4D97-AF65-F5344CB8AC3E}">
        <p14:creationId xmlns:p14="http://schemas.microsoft.com/office/powerpoint/2010/main" val="3146727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a:t>Click to edit Master title style</a:t>
            </a:r>
            <a:endParaRPr lang="en-GB" noProof="0"/>
          </a:p>
        </p:txBody>
      </p:sp>
      <p:sp>
        <p:nvSpPr>
          <p:cNvPr id="3" name="Date Placeholder 2"/>
          <p:cNvSpPr>
            <a:spLocks noGrp="1"/>
          </p:cNvSpPr>
          <p:nvPr>
            <p:ph type="dt" sz="half" idx="10"/>
          </p:nvPr>
        </p:nvSpPr>
        <p:spPr/>
        <p:txBody>
          <a:bodyPr/>
          <a:lstStyle/>
          <a:p>
            <a:endParaRPr lang="en-GB" noProof="0"/>
          </a:p>
        </p:txBody>
      </p:sp>
      <p:sp>
        <p:nvSpPr>
          <p:cNvPr id="4" name="Footer Placeholder 3"/>
          <p:cNvSpPr>
            <a:spLocks noGrp="1"/>
          </p:cNvSpPr>
          <p:nvPr>
            <p:ph type="ftr" sz="quarter" idx="11"/>
          </p:nvPr>
        </p:nvSpPr>
        <p:spPr/>
        <p:txBody>
          <a:bodyPr/>
          <a:lstStyle/>
          <a:p>
            <a:r>
              <a:rPr lang="en-GB" noProof="0"/>
              <a:t>© DHI</a:t>
            </a:r>
          </a:p>
        </p:txBody>
      </p:sp>
      <p:sp>
        <p:nvSpPr>
          <p:cNvPr id="5" name="Slide Number Placeholder 4"/>
          <p:cNvSpPr>
            <a:spLocks noGrp="1"/>
          </p:cNvSpPr>
          <p:nvPr>
            <p:ph type="sldNum" sz="quarter" idx="12"/>
          </p:nvPr>
        </p:nvSpPr>
        <p:spPr/>
        <p:txBody>
          <a:bodyPr/>
          <a:lstStyle/>
          <a:p>
            <a:r>
              <a:rPr lang="en-GB" noProof="0"/>
              <a:t>#</a:t>
            </a:r>
            <a:fld id="{EC98167B-91FF-498B-85F5-63F1D9402506}" type="slidenum">
              <a:rPr lang="en-GB" noProof="0" smtClean="0"/>
              <a:pPr/>
              <a:t>‹#›</a:t>
            </a:fld>
            <a:r>
              <a:rPr lang="en-GB" noProof="0"/>
              <a:t>  </a:t>
            </a:r>
          </a:p>
        </p:txBody>
      </p:sp>
      <p:sp>
        <p:nvSpPr>
          <p:cNvPr id="9" name="Rectangle 8"/>
          <p:cNvSpPr/>
          <p:nvPr userDrawn="1"/>
        </p:nvSpPr>
        <p:spPr>
          <a:xfrm flipV="1">
            <a:off x="0" y="6782016"/>
            <a:ext cx="12192000" cy="75984"/>
          </a:xfrm>
          <a:prstGeom prst="rect">
            <a:avLst/>
          </a:prstGeom>
          <a:gradFill flip="none" rotWithShape="1">
            <a:gsLst>
              <a:gs pos="44000">
                <a:schemeClr val="tx2"/>
              </a:gs>
              <a:gs pos="100000">
                <a:schemeClr val="tx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8" name="Content Placeholder 6"/>
          <p:cNvSpPr>
            <a:spLocks noGrp="1"/>
          </p:cNvSpPr>
          <p:nvPr>
            <p:ph sz="quarter" idx="13"/>
          </p:nvPr>
        </p:nvSpPr>
        <p:spPr>
          <a:xfrm>
            <a:off x="738729" y="1589743"/>
            <a:ext cx="10714567" cy="4123764"/>
          </a:xfrm>
        </p:spPr>
        <p:txBody>
          <a:bodyPr/>
          <a:lstStyle>
            <a:lvl1pPr marL="359991" indent="-359991">
              <a:buFont typeface="Arial" pitchFamily="34" charset="0"/>
              <a:buChar char="•"/>
              <a:defRPr>
                <a:solidFill>
                  <a:schemeClr val="accent3"/>
                </a:solidFill>
              </a:defRPr>
            </a:lvl1pPr>
            <a:lvl2pPr marL="719982" indent="-359991">
              <a:buFont typeface="Arial" pitchFamily="34" charset="0"/>
              <a:buChar char="−"/>
              <a:defRPr>
                <a:solidFill>
                  <a:schemeClr val="accent3"/>
                </a:solidFill>
              </a:defRPr>
            </a:lvl2pPr>
            <a:lvl3pPr marL="1079973" indent="-359991">
              <a:buFont typeface="Arial" pitchFamily="34" charset="0"/>
              <a:buChar char="•"/>
              <a:defRPr>
                <a:solidFill>
                  <a:schemeClr val="accent3"/>
                </a:solidFill>
              </a:defRPr>
            </a:lvl3pPr>
            <a:lvl4pPr marL="1439964" indent="-359991">
              <a:buFont typeface="Arial" pitchFamily="34" charset="0"/>
              <a:buChar char="−"/>
              <a:defRPr>
                <a:solidFill>
                  <a:schemeClr val="accent3"/>
                </a:solidFill>
              </a:defRPr>
            </a:lvl4pPr>
            <a:lvl5pPr marL="1799955" indent="-359991">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a:p>
        </p:txBody>
      </p:sp>
    </p:spTree>
    <p:extLst>
      <p:ext uri="{BB962C8B-B14F-4D97-AF65-F5344CB8AC3E}">
        <p14:creationId xmlns:p14="http://schemas.microsoft.com/office/powerpoint/2010/main" val="1165006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a:t>Click to edit Master title style</a:t>
            </a:r>
            <a:endParaRPr lang="en-GB" noProof="0"/>
          </a:p>
        </p:txBody>
      </p:sp>
      <p:sp>
        <p:nvSpPr>
          <p:cNvPr id="3" name="Date Placeholder 2"/>
          <p:cNvSpPr>
            <a:spLocks noGrp="1"/>
          </p:cNvSpPr>
          <p:nvPr>
            <p:ph type="dt" sz="half" idx="10"/>
          </p:nvPr>
        </p:nvSpPr>
        <p:spPr/>
        <p:txBody>
          <a:bodyPr/>
          <a:lstStyle/>
          <a:p>
            <a:endParaRPr lang="en-GB" noProof="0"/>
          </a:p>
        </p:txBody>
      </p:sp>
      <p:sp>
        <p:nvSpPr>
          <p:cNvPr id="4" name="Footer Placeholder 3"/>
          <p:cNvSpPr>
            <a:spLocks noGrp="1"/>
          </p:cNvSpPr>
          <p:nvPr>
            <p:ph type="ftr" sz="quarter" idx="11"/>
          </p:nvPr>
        </p:nvSpPr>
        <p:spPr/>
        <p:txBody>
          <a:bodyPr/>
          <a:lstStyle/>
          <a:p>
            <a:r>
              <a:rPr lang="en-GB" noProof="0"/>
              <a:t>© DHI</a:t>
            </a:r>
          </a:p>
        </p:txBody>
      </p:sp>
      <p:sp>
        <p:nvSpPr>
          <p:cNvPr id="5" name="Slide Number Placeholder 4"/>
          <p:cNvSpPr>
            <a:spLocks noGrp="1"/>
          </p:cNvSpPr>
          <p:nvPr>
            <p:ph type="sldNum" sz="quarter" idx="12"/>
          </p:nvPr>
        </p:nvSpPr>
        <p:spPr/>
        <p:txBody>
          <a:bodyPr/>
          <a:lstStyle/>
          <a:p>
            <a:r>
              <a:rPr lang="en-GB" noProof="0"/>
              <a:t>#</a:t>
            </a:r>
            <a:fld id="{EC98167B-91FF-498B-85F5-63F1D9402506}" type="slidenum">
              <a:rPr lang="en-GB" noProof="0" smtClean="0"/>
              <a:pPr/>
              <a:t>‹#›</a:t>
            </a:fld>
            <a:r>
              <a:rPr lang="en-GB" noProof="0"/>
              <a:t>  </a:t>
            </a:r>
          </a:p>
        </p:txBody>
      </p:sp>
      <p:sp>
        <p:nvSpPr>
          <p:cNvPr id="9" name="Rectangle 8"/>
          <p:cNvSpPr/>
          <p:nvPr userDrawn="1"/>
        </p:nvSpPr>
        <p:spPr>
          <a:xfrm flipV="1">
            <a:off x="0" y="6782016"/>
            <a:ext cx="12192000" cy="75984"/>
          </a:xfrm>
          <a:prstGeom prst="rect">
            <a:avLst/>
          </a:prstGeom>
          <a:gradFill flip="none" rotWithShape="1">
            <a:gsLst>
              <a:gs pos="44000">
                <a:schemeClr val="accent4"/>
              </a:gs>
              <a:gs pos="100000">
                <a:schemeClr val="accent4">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10" name="Content Placeholder 6"/>
          <p:cNvSpPr>
            <a:spLocks noGrp="1"/>
          </p:cNvSpPr>
          <p:nvPr>
            <p:ph sz="quarter" idx="13"/>
          </p:nvPr>
        </p:nvSpPr>
        <p:spPr>
          <a:xfrm>
            <a:off x="738729" y="1589743"/>
            <a:ext cx="10714567" cy="4123764"/>
          </a:xfrm>
        </p:spPr>
        <p:txBody>
          <a:bodyPr/>
          <a:lstStyle>
            <a:lvl1pPr marL="359991" indent="-359991">
              <a:buFont typeface="Arial" pitchFamily="34" charset="0"/>
              <a:buChar char="•"/>
              <a:defRPr>
                <a:solidFill>
                  <a:schemeClr val="accent3"/>
                </a:solidFill>
              </a:defRPr>
            </a:lvl1pPr>
            <a:lvl2pPr marL="719982" indent="-359991">
              <a:buFont typeface="Arial" pitchFamily="34" charset="0"/>
              <a:buChar char="−"/>
              <a:defRPr>
                <a:solidFill>
                  <a:schemeClr val="accent3"/>
                </a:solidFill>
              </a:defRPr>
            </a:lvl2pPr>
            <a:lvl3pPr marL="1079973" indent="-359991">
              <a:buFont typeface="Arial" pitchFamily="34" charset="0"/>
              <a:buChar char="•"/>
              <a:defRPr>
                <a:solidFill>
                  <a:schemeClr val="accent3"/>
                </a:solidFill>
              </a:defRPr>
            </a:lvl3pPr>
            <a:lvl4pPr marL="1439964" indent="-359991">
              <a:buFont typeface="Arial" pitchFamily="34" charset="0"/>
              <a:buChar char="−"/>
              <a:defRPr>
                <a:solidFill>
                  <a:schemeClr val="accent3"/>
                </a:solidFill>
              </a:defRPr>
            </a:lvl4pPr>
            <a:lvl5pPr marL="1799955" indent="-359991">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a:p>
        </p:txBody>
      </p:sp>
    </p:spTree>
    <p:extLst>
      <p:ext uri="{BB962C8B-B14F-4D97-AF65-F5344CB8AC3E}">
        <p14:creationId xmlns:p14="http://schemas.microsoft.com/office/powerpoint/2010/main" val="1112071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A dou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a:t>Click to edit Master title style</a:t>
            </a:r>
            <a:endParaRPr lang="en-GB" noProof="0"/>
          </a:p>
        </p:txBody>
      </p:sp>
      <p:sp>
        <p:nvSpPr>
          <p:cNvPr id="3" name="Date Placeholder 2"/>
          <p:cNvSpPr>
            <a:spLocks noGrp="1"/>
          </p:cNvSpPr>
          <p:nvPr>
            <p:ph type="dt" sz="half" idx="10"/>
          </p:nvPr>
        </p:nvSpPr>
        <p:spPr/>
        <p:txBody>
          <a:bodyPr/>
          <a:lstStyle/>
          <a:p>
            <a:endParaRPr lang="en-GB" noProof="0"/>
          </a:p>
        </p:txBody>
      </p:sp>
      <p:sp>
        <p:nvSpPr>
          <p:cNvPr id="4" name="Footer Placeholder 3"/>
          <p:cNvSpPr>
            <a:spLocks noGrp="1"/>
          </p:cNvSpPr>
          <p:nvPr>
            <p:ph type="ftr" sz="quarter" idx="11"/>
          </p:nvPr>
        </p:nvSpPr>
        <p:spPr/>
        <p:txBody>
          <a:bodyPr/>
          <a:lstStyle/>
          <a:p>
            <a:r>
              <a:rPr lang="en-GB" noProof="0"/>
              <a:t>© DHI</a:t>
            </a:r>
          </a:p>
        </p:txBody>
      </p:sp>
      <p:sp>
        <p:nvSpPr>
          <p:cNvPr id="5" name="Slide Number Placeholder 4"/>
          <p:cNvSpPr>
            <a:spLocks noGrp="1"/>
          </p:cNvSpPr>
          <p:nvPr>
            <p:ph type="sldNum" sz="quarter" idx="12"/>
          </p:nvPr>
        </p:nvSpPr>
        <p:spPr/>
        <p:txBody>
          <a:bodyPr/>
          <a:lstStyle/>
          <a:p>
            <a:r>
              <a:rPr lang="en-GB" noProof="0"/>
              <a:t>#</a:t>
            </a:r>
            <a:fld id="{EC98167B-91FF-498B-85F5-63F1D9402506}" type="slidenum">
              <a:rPr lang="en-GB" noProof="0" smtClean="0"/>
              <a:pPr/>
              <a:t>‹#›</a:t>
            </a:fld>
            <a:r>
              <a:rPr lang="en-GB" noProof="0"/>
              <a:t>  </a:t>
            </a:r>
          </a:p>
        </p:txBody>
      </p:sp>
      <p:sp>
        <p:nvSpPr>
          <p:cNvPr id="7" name="Content Placeholder 6"/>
          <p:cNvSpPr>
            <a:spLocks noGrp="1"/>
          </p:cNvSpPr>
          <p:nvPr>
            <p:ph sz="quarter" idx="13"/>
          </p:nvPr>
        </p:nvSpPr>
        <p:spPr>
          <a:xfrm>
            <a:off x="738719" y="1589743"/>
            <a:ext cx="4987925" cy="4123764"/>
          </a:xfrm>
        </p:spPr>
        <p:txBody>
          <a:bodyPr/>
          <a:lstStyle>
            <a:lvl1pPr marL="359991" indent="-359991">
              <a:buFont typeface="Arial" pitchFamily="34" charset="0"/>
              <a:buChar char="•"/>
              <a:defRPr>
                <a:solidFill>
                  <a:schemeClr val="accent3"/>
                </a:solidFill>
              </a:defRPr>
            </a:lvl1pPr>
            <a:lvl2pPr marL="719982" indent="-359991">
              <a:buFont typeface="Arial" pitchFamily="34" charset="0"/>
              <a:buChar char="−"/>
              <a:defRPr>
                <a:solidFill>
                  <a:schemeClr val="accent3"/>
                </a:solidFill>
              </a:defRPr>
            </a:lvl2pPr>
            <a:lvl3pPr marL="1079973" indent="-359991">
              <a:buFont typeface="Arial" pitchFamily="34" charset="0"/>
              <a:buChar char="•"/>
              <a:defRPr>
                <a:solidFill>
                  <a:schemeClr val="accent3"/>
                </a:solidFill>
              </a:defRPr>
            </a:lvl3pPr>
            <a:lvl4pPr marL="1439964" indent="-359991">
              <a:buFont typeface="Arial" pitchFamily="34" charset="0"/>
              <a:buChar char="−"/>
              <a:defRPr>
                <a:solidFill>
                  <a:schemeClr val="accent3"/>
                </a:solidFill>
              </a:defRPr>
            </a:lvl4pPr>
            <a:lvl5pPr marL="1799955" indent="-359991">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a:p>
        </p:txBody>
      </p:sp>
      <p:sp>
        <p:nvSpPr>
          <p:cNvPr id="8" name="Content Placeholder 6"/>
          <p:cNvSpPr>
            <a:spLocks noGrp="1"/>
          </p:cNvSpPr>
          <p:nvPr>
            <p:ph sz="quarter" idx="14"/>
          </p:nvPr>
        </p:nvSpPr>
        <p:spPr>
          <a:xfrm>
            <a:off x="6465359" y="1589743"/>
            <a:ext cx="4987925" cy="4123764"/>
          </a:xfrm>
        </p:spPr>
        <p:txBody>
          <a:bodyPr/>
          <a:lstStyle>
            <a:lvl1pPr marL="359991" indent="-359991">
              <a:buFont typeface="Arial" pitchFamily="34" charset="0"/>
              <a:buChar char="•"/>
              <a:defRPr>
                <a:solidFill>
                  <a:schemeClr val="accent3"/>
                </a:solidFill>
              </a:defRPr>
            </a:lvl1pPr>
            <a:lvl2pPr marL="719982" indent="-359991">
              <a:buFont typeface="Arial" pitchFamily="34" charset="0"/>
              <a:buChar char="−"/>
              <a:defRPr>
                <a:solidFill>
                  <a:schemeClr val="accent3"/>
                </a:solidFill>
              </a:defRPr>
            </a:lvl2pPr>
            <a:lvl3pPr marL="1079973" indent="-359991">
              <a:buFont typeface="Arial" pitchFamily="34" charset="0"/>
              <a:buChar char="•"/>
              <a:defRPr>
                <a:solidFill>
                  <a:schemeClr val="accent3"/>
                </a:solidFill>
              </a:defRPr>
            </a:lvl3pPr>
            <a:lvl4pPr marL="1439964" indent="-359991" defTabSz="1219170">
              <a:buFont typeface="Arial" pitchFamily="34" charset="0"/>
              <a:buChar char="−"/>
              <a:defRPr>
                <a:solidFill>
                  <a:schemeClr val="accent3"/>
                </a:solidFill>
              </a:defRPr>
            </a:lvl4pPr>
            <a:lvl5pPr marL="1799955" indent="-359991">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a:p>
        </p:txBody>
      </p:sp>
      <p:sp>
        <p:nvSpPr>
          <p:cNvPr id="9" name="Text Placeholder 28"/>
          <p:cNvSpPr>
            <a:spLocks noGrp="1"/>
          </p:cNvSpPr>
          <p:nvPr>
            <p:ph type="body" sz="quarter" idx="21" hasCustomPrompt="1"/>
          </p:nvPr>
        </p:nvSpPr>
        <p:spPr>
          <a:xfrm>
            <a:off x="6465370" y="5814575"/>
            <a:ext cx="4987732" cy="210636"/>
          </a:xfrm>
        </p:spPr>
        <p:txBody>
          <a:bodyPr/>
          <a:lstStyle>
            <a:lvl1pPr marL="0" indent="0">
              <a:buNone/>
              <a:defRPr sz="1067"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Tree>
    <p:extLst>
      <p:ext uri="{BB962C8B-B14F-4D97-AF65-F5344CB8AC3E}">
        <p14:creationId xmlns:p14="http://schemas.microsoft.com/office/powerpoint/2010/main" val="741658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B dou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a:t>Click to edit Master title style</a:t>
            </a:r>
            <a:endParaRPr lang="en-GB" noProof="0"/>
          </a:p>
        </p:txBody>
      </p:sp>
      <p:sp>
        <p:nvSpPr>
          <p:cNvPr id="3" name="Date Placeholder 2"/>
          <p:cNvSpPr>
            <a:spLocks noGrp="1"/>
          </p:cNvSpPr>
          <p:nvPr>
            <p:ph type="dt" sz="half" idx="10"/>
          </p:nvPr>
        </p:nvSpPr>
        <p:spPr/>
        <p:txBody>
          <a:bodyPr/>
          <a:lstStyle/>
          <a:p>
            <a:endParaRPr lang="en-GB" noProof="0"/>
          </a:p>
        </p:txBody>
      </p:sp>
      <p:sp>
        <p:nvSpPr>
          <p:cNvPr id="4" name="Footer Placeholder 3"/>
          <p:cNvSpPr>
            <a:spLocks noGrp="1"/>
          </p:cNvSpPr>
          <p:nvPr>
            <p:ph type="ftr" sz="quarter" idx="11"/>
          </p:nvPr>
        </p:nvSpPr>
        <p:spPr/>
        <p:txBody>
          <a:bodyPr/>
          <a:lstStyle/>
          <a:p>
            <a:r>
              <a:rPr lang="en-GB" noProof="0"/>
              <a:t>© DHI</a:t>
            </a:r>
          </a:p>
        </p:txBody>
      </p:sp>
      <p:sp>
        <p:nvSpPr>
          <p:cNvPr id="5" name="Slide Number Placeholder 4"/>
          <p:cNvSpPr>
            <a:spLocks noGrp="1"/>
          </p:cNvSpPr>
          <p:nvPr>
            <p:ph type="sldNum" sz="quarter" idx="12"/>
          </p:nvPr>
        </p:nvSpPr>
        <p:spPr/>
        <p:txBody>
          <a:bodyPr/>
          <a:lstStyle/>
          <a:p>
            <a:r>
              <a:rPr lang="en-GB" noProof="0"/>
              <a:t>#</a:t>
            </a:r>
            <a:fld id="{EC98167B-91FF-498B-85F5-63F1D9402506}" type="slidenum">
              <a:rPr lang="en-GB" noProof="0" smtClean="0"/>
              <a:pPr/>
              <a:t>‹#›</a:t>
            </a:fld>
            <a:r>
              <a:rPr lang="en-GB" noProof="0"/>
              <a:t>  </a:t>
            </a:r>
          </a:p>
        </p:txBody>
      </p:sp>
      <p:sp>
        <p:nvSpPr>
          <p:cNvPr id="9" name="Rectangle 8"/>
          <p:cNvSpPr/>
          <p:nvPr userDrawn="1"/>
        </p:nvSpPr>
        <p:spPr>
          <a:xfrm flipV="1">
            <a:off x="0" y="6782016"/>
            <a:ext cx="12192000" cy="75984"/>
          </a:xfrm>
          <a:prstGeom prst="rect">
            <a:avLst/>
          </a:prstGeom>
          <a:gradFill flip="none" rotWithShape="1">
            <a:gsLst>
              <a:gs pos="44000">
                <a:schemeClr val="tx2"/>
              </a:gs>
              <a:gs pos="100000">
                <a:schemeClr val="tx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11" name="Text Placeholder 28"/>
          <p:cNvSpPr>
            <a:spLocks noGrp="1"/>
          </p:cNvSpPr>
          <p:nvPr>
            <p:ph type="body" sz="quarter" idx="21" hasCustomPrompt="1"/>
          </p:nvPr>
        </p:nvSpPr>
        <p:spPr>
          <a:xfrm>
            <a:off x="6465370" y="5814575"/>
            <a:ext cx="4987732" cy="210636"/>
          </a:xfrm>
        </p:spPr>
        <p:txBody>
          <a:bodyPr/>
          <a:lstStyle>
            <a:lvl1pPr marL="0" indent="0">
              <a:buNone/>
              <a:defRPr sz="1067"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
        <p:nvSpPr>
          <p:cNvPr id="16" name="Content Placeholder 6"/>
          <p:cNvSpPr>
            <a:spLocks noGrp="1"/>
          </p:cNvSpPr>
          <p:nvPr>
            <p:ph sz="quarter" idx="13"/>
          </p:nvPr>
        </p:nvSpPr>
        <p:spPr>
          <a:xfrm>
            <a:off x="738719" y="1589743"/>
            <a:ext cx="4987925" cy="4123764"/>
          </a:xfrm>
        </p:spPr>
        <p:txBody>
          <a:bodyPr/>
          <a:lstStyle>
            <a:lvl1pPr marL="359991" indent="-359991">
              <a:buFont typeface="Arial" pitchFamily="34" charset="0"/>
              <a:buChar char="•"/>
              <a:defRPr>
                <a:solidFill>
                  <a:schemeClr val="accent3"/>
                </a:solidFill>
              </a:defRPr>
            </a:lvl1pPr>
            <a:lvl2pPr marL="719982" indent="-359991">
              <a:buFont typeface="Arial" pitchFamily="34" charset="0"/>
              <a:buChar char="−"/>
              <a:defRPr>
                <a:solidFill>
                  <a:schemeClr val="accent3"/>
                </a:solidFill>
              </a:defRPr>
            </a:lvl2pPr>
            <a:lvl3pPr marL="1079973" indent="-359991">
              <a:buFont typeface="Arial" pitchFamily="34" charset="0"/>
              <a:buChar char="•"/>
              <a:defRPr>
                <a:solidFill>
                  <a:schemeClr val="accent3"/>
                </a:solidFill>
              </a:defRPr>
            </a:lvl3pPr>
            <a:lvl4pPr marL="1439964" indent="-359991">
              <a:buFont typeface="Arial" pitchFamily="34" charset="0"/>
              <a:buChar char="−"/>
              <a:defRPr>
                <a:solidFill>
                  <a:schemeClr val="accent3"/>
                </a:solidFill>
              </a:defRPr>
            </a:lvl4pPr>
            <a:lvl5pPr marL="1799955" indent="-359991">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a:p>
        </p:txBody>
      </p:sp>
      <p:sp>
        <p:nvSpPr>
          <p:cNvPr id="17" name="Content Placeholder 6"/>
          <p:cNvSpPr>
            <a:spLocks noGrp="1"/>
          </p:cNvSpPr>
          <p:nvPr>
            <p:ph sz="quarter" idx="14"/>
          </p:nvPr>
        </p:nvSpPr>
        <p:spPr>
          <a:xfrm>
            <a:off x="6465359" y="1589743"/>
            <a:ext cx="4987925" cy="4123764"/>
          </a:xfrm>
        </p:spPr>
        <p:txBody>
          <a:bodyPr/>
          <a:lstStyle>
            <a:lvl1pPr marL="359991" indent="-359991">
              <a:buFont typeface="Arial" pitchFamily="34" charset="0"/>
              <a:buChar char="•"/>
              <a:defRPr>
                <a:solidFill>
                  <a:schemeClr val="accent3"/>
                </a:solidFill>
              </a:defRPr>
            </a:lvl1pPr>
            <a:lvl2pPr marL="719982" indent="-359991">
              <a:buFont typeface="Arial" pitchFamily="34" charset="0"/>
              <a:buChar char="−"/>
              <a:defRPr>
                <a:solidFill>
                  <a:schemeClr val="accent3"/>
                </a:solidFill>
              </a:defRPr>
            </a:lvl2pPr>
            <a:lvl3pPr marL="1079973" indent="-359991">
              <a:buFont typeface="Arial" pitchFamily="34" charset="0"/>
              <a:buChar char="•"/>
              <a:defRPr>
                <a:solidFill>
                  <a:schemeClr val="accent3"/>
                </a:solidFill>
              </a:defRPr>
            </a:lvl3pPr>
            <a:lvl4pPr marL="1439964" indent="-359991" defTabSz="1219170">
              <a:buFont typeface="Arial" pitchFamily="34" charset="0"/>
              <a:buChar char="−"/>
              <a:defRPr>
                <a:solidFill>
                  <a:schemeClr val="accent3"/>
                </a:solidFill>
              </a:defRPr>
            </a:lvl4pPr>
            <a:lvl5pPr marL="1799955" indent="-359991">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a:p>
        </p:txBody>
      </p:sp>
    </p:spTree>
    <p:extLst>
      <p:ext uri="{BB962C8B-B14F-4D97-AF65-F5344CB8AC3E}">
        <p14:creationId xmlns:p14="http://schemas.microsoft.com/office/powerpoint/2010/main" val="1800648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C dou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a:t>Click to edit Master title style</a:t>
            </a:r>
            <a:endParaRPr lang="en-GB" noProof="0"/>
          </a:p>
        </p:txBody>
      </p:sp>
      <p:sp>
        <p:nvSpPr>
          <p:cNvPr id="3" name="Date Placeholder 2"/>
          <p:cNvSpPr>
            <a:spLocks noGrp="1"/>
          </p:cNvSpPr>
          <p:nvPr>
            <p:ph type="dt" sz="half" idx="10"/>
          </p:nvPr>
        </p:nvSpPr>
        <p:spPr/>
        <p:txBody>
          <a:bodyPr/>
          <a:lstStyle/>
          <a:p>
            <a:endParaRPr lang="en-GB" noProof="0"/>
          </a:p>
        </p:txBody>
      </p:sp>
      <p:sp>
        <p:nvSpPr>
          <p:cNvPr id="4" name="Footer Placeholder 3"/>
          <p:cNvSpPr>
            <a:spLocks noGrp="1"/>
          </p:cNvSpPr>
          <p:nvPr>
            <p:ph type="ftr" sz="quarter" idx="11"/>
          </p:nvPr>
        </p:nvSpPr>
        <p:spPr/>
        <p:txBody>
          <a:bodyPr/>
          <a:lstStyle/>
          <a:p>
            <a:r>
              <a:rPr lang="en-GB" noProof="0"/>
              <a:t>© DHI</a:t>
            </a:r>
          </a:p>
        </p:txBody>
      </p:sp>
      <p:sp>
        <p:nvSpPr>
          <p:cNvPr id="5" name="Slide Number Placeholder 4"/>
          <p:cNvSpPr>
            <a:spLocks noGrp="1"/>
          </p:cNvSpPr>
          <p:nvPr>
            <p:ph type="sldNum" sz="quarter" idx="12"/>
          </p:nvPr>
        </p:nvSpPr>
        <p:spPr/>
        <p:txBody>
          <a:bodyPr/>
          <a:lstStyle/>
          <a:p>
            <a:r>
              <a:rPr lang="en-GB" noProof="0"/>
              <a:t>#</a:t>
            </a:r>
            <a:fld id="{EC98167B-91FF-498B-85F5-63F1D9402506}" type="slidenum">
              <a:rPr lang="en-GB" noProof="0" smtClean="0"/>
              <a:pPr/>
              <a:t>‹#›</a:t>
            </a:fld>
            <a:r>
              <a:rPr lang="en-GB" noProof="0"/>
              <a:t>  </a:t>
            </a:r>
          </a:p>
        </p:txBody>
      </p:sp>
      <p:sp>
        <p:nvSpPr>
          <p:cNvPr id="9" name="Rectangle 8"/>
          <p:cNvSpPr/>
          <p:nvPr userDrawn="1"/>
        </p:nvSpPr>
        <p:spPr>
          <a:xfrm flipV="1">
            <a:off x="0" y="6782016"/>
            <a:ext cx="12192000" cy="75984"/>
          </a:xfrm>
          <a:prstGeom prst="rect">
            <a:avLst/>
          </a:prstGeom>
          <a:gradFill flip="none" rotWithShape="1">
            <a:gsLst>
              <a:gs pos="44000">
                <a:schemeClr val="accent4"/>
              </a:gs>
              <a:gs pos="100000">
                <a:schemeClr val="accent4">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11" name="Text Placeholder 28"/>
          <p:cNvSpPr>
            <a:spLocks noGrp="1"/>
          </p:cNvSpPr>
          <p:nvPr>
            <p:ph type="body" sz="quarter" idx="21" hasCustomPrompt="1"/>
          </p:nvPr>
        </p:nvSpPr>
        <p:spPr>
          <a:xfrm>
            <a:off x="6465370" y="5814575"/>
            <a:ext cx="4987732" cy="210636"/>
          </a:xfrm>
        </p:spPr>
        <p:txBody>
          <a:bodyPr/>
          <a:lstStyle>
            <a:lvl1pPr marL="0" indent="0">
              <a:buNone/>
              <a:defRPr sz="1067"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
        <p:nvSpPr>
          <p:cNvPr id="16" name="Content Placeholder 6"/>
          <p:cNvSpPr>
            <a:spLocks noGrp="1"/>
          </p:cNvSpPr>
          <p:nvPr>
            <p:ph sz="quarter" idx="13"/>
          </p:nvPr>
        </p:nvSpPr>
        <p:spPr>
          <a:xfrm>
            <a:off x="738719" y="1589743"/>
            <a:ext cx="4987925" cy="4123764"/>
          </a:xfrm>
        </p:spPr>
        <p:txBody>
          <a:bodyPr/>
          <a:lstStyle>
            <a:lvl1pPr marL="359991" indent="-359991">
              <a:buFont typeface="Arial" pitchFamily="34" charset="0"/>
              <a:buChar char="•"/>
              <a:defRPr>
                <a:solidFill>
                  <a:schemeClr val="accent3"/>
                </a:solidFill>
              </a:defRPr>
            </a:lvl1pPr>
            <a:lvl2pPr marL="719982" indent="-359991">
              <a:buFont typeface="Arial" pitchFamily="34" charset="0"/>
              <a:buChar char="−"/>
              <a:defRPr>
                <a:solidFill>
                  <a:schemeClr val="accent3"/>
                </a:solidFill>
              </a:defRPr>
            </a:lvl2pPr>
            <a:lvl3pPr marL="1079973" indent="-359991">
              <a:buFont typeface="Arial" pitchFamily="34" charset="0"/>
              <a:buChar char="•"/>
              <a:defRPr>
                <a:solidFill>
                  <a:schemeClr val="accent3"/>
                </a:solidFill>
              </a:defRPr>
            </a:lvl3pPr>
            <a:lvl4pPr marL="1439964" indent="-359991">
              <a:buFont typeface="Arial" pitchFamily="34" charset="0"/>
              <a:buChar char="−"/>
              <a:defRPr>
                <a:solidFill>
                  <a:schemeClr val="accent3"/>
                </a:solidFill>
              </a:defRPr>
            </a:lvl4pPr>
            <a:lvl5pPr marL="1799955" indent="-359991">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a:p>
        </p:txBody>
      </p:sp>
      <p:sp>
        <p:nvSpPr>
          <p:cNvPr id="17" name="Content Placeholder 6"/>
          <p:cNvSpPr>
            <a:spLocks noGrp="1"/>
          </p:cNvSpPr>
          <p:nvPr>
            <p:ph sz="quarter" idx="14"/>
          </p:nvPr>
        </p:nvSpPr>
        <p:spPr>
          <a:xfrm>
            <a:off x="6465359" y="1589743"/>
            <a:ext cx="4987925" cy="4123764"/>
          </a:xfrm>
        </p:spPr>
        <p:txBody>
          <a:bodyPr/>
          <a:lstStyle>
            <a:lvl1pPr marL="359991" indent="-359991">
              <a:buFont typeface="Arial" pitchFamily="34" charset="0"/>
              <a:buChar char="•"/>
              <a:defRPr>
                <a:solidFill>
                  <a:schemeClr val="accent3"/>
                </a:solidFill>
              </a:defRPr>
            </a:lvl1pPr>
            <a:lvl2pPr marL="719982" indent="-359991">
              <a:buFont typeface="Arial" pitchFamily="34" charset="0"/>
              <a:buChar char="−"/>
              <a:defRPr>
                <a:solidFill>
                  <a:schemeClr val="accent3"/>
                </a:solidFill>
              </a:defRPr>
            </a:lvl2pPr>
            <a:lvl3pPr marL="1079973" indent="-359991">
              <a:buFont typeface="Arial" pitchFamily="34" charset="0"/>
              <a:buChar char="•"/>
              <a:defRPr>
                <a:solidFill>
                  <a:schemeClr val="accent3"/>
                </a:solidFill>
              </a:defRPr>
            </a:lvl3pPr>
            <a:lvl4pPr marL="1439964" indent="-359991" defTabSz="1219170">
              <a:buFont typeface="Arial" pitchFamily="34" charset="0"/>
              <a:buChar char="−"/>
              <a:defRPr>
                <a:solidFill>
                  <a:schemeClr val="accent3"/>
                </a:solidFill>
              </a:defRPr>
            </a:lvl4pPr>
            <a:lvl5pPr marL="1799955" indent="-359991">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a:p>
        </p:txBody>
      </p:sp>
    </p:spTree>
    <p:extLst>
      <p:ext uri="{BB962C8B-B14F-4D97-AF65-F5344CB8AC3E}">
        <p14:creationId xmlns:p14="http://schemas.microsoft.com/office/powerpoint/2010/main" val="1052978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noProof="0"/>
          </a:p>
        </p:txBody>
      </p:sp>
      <p:sp>
        <p:nvSpPr>
          <p:cNvPr id="4" name="Footer Placeholder 3"/>
          <p:cNvSpPr>
            <a:spLocks noGrp="1"/>
          </p:cNvSpPr>
          <p:nvPr>
            <p:ph type="ftr" sz="quarter" idx="11"/>
          </p:nvPr>
        </p:nvSpPr>
        <p:spPr/>
        <p:txBody>
          <a:bodyPr/>
          <a:lstStyle/>
          <a:p>
            <a:r>
              <a:rPr lang="en-GB" noProof="0"/>
              <a:t>© DHI</a:t>
            </a:r>
          </a:p>
        </p:txBody>
      </p:sp>
      <p:sp>
        <p:nvSpPr>
          <p:cNvPr id="5" name="Slide Number Placeholder 4"/>
          <p:cNvSpPr>
            <a:spLocks noGrp="1"/>
          </p:cNvSpPr>
          <p:nvPr>
            <p:ph type="sldNum" sz="quarter" idx="12"/>
          </p:nvPr>
        </p:nvSpPr>
        <p:spPr/>
        <p:txBody>
          <a:bodyPr/>
          <a:lstStyle/>
          <a:p>
            <a:r>
              <a:rPr lang="en-GB" noProof="0"/>
              <a:t>#</a:t>
            </a:r>
            <a:fld id="{EC98167B-91FF-498B-85F5-63F1D9402506}" type="slidenum">
              <a:rPr lang="en-GB" noProof="0" smtClean="0"/>
              <a:pPr/>
              <a:t>‹#›</a:t>
            </a:fld>
            <a:r>
              <a:rPr lang="en-GB" noProof="0"/>
              <a:t>  </a:t>
            </a:r>
          </a:p>
        </p:txBody>
      </p:sp>
      <p:sp>
        <p:nvSpPr>
          <p:cNvPr id="8" name="Picture Placeholder 4"/>
          <p:cNvSpPr>
            <a:spLocks noGrp="1"/>
          </p:cNvSpPr>
          <p:nvPr>
            <p:ph type="pic" sz="quarter" idx="14"/>
          </p:nvPr>
        </p:nvSpPr>
        <p:spPr>
          <a:xfrm>
            <a:off x="738718" y="677337"/>
            <a:ext cx="10714373" cy="5036171"/>
          </a:xfrm>
        </p:spPr>
        <p:txBody>
          <a:bodyPr anchor="ctr" anchorCtr="0"/>
          <a:lstStyle>
            <a:lvl1pPr marL="0" indent="0" algn="ctr">
              <a:buNone/>
              <a:defRPr>
                <a:solidFill>
                  <a:schemeClr val="accent3"/>
                </a:solidFill>
              </a:defRPr>
            </a:lvl1pPr>
          </a:lstStyle>
          <a:p>
            <a:r>
              <a:rPr lang="x-none" noProof="0"/>
              <a:t>Click icon to add picture</a:t>
            </a:r>
            <a:endParaRPr lang="en-GB" noProof="0"/>
          </a:p>
        </p:txBody>
      </p:sp>
      <p:sp>
        <p:nvSpPr>
          <p:cNvPr id="7" name="Text Placeholder 28"/>
          <p:cNvSpPr>
            <a:spLocks noGrp="1"/>
          </p:cNvSpPr>
          <p:nvPr>
            <p:ph type="body" sz="quarter" idx="18" hasCustomPrompt="1"/>
          </p:nvPr>
        </p:nvSpPr>
        <p:spPr>
          <a:xfrm>
            <a:off x="738718" y="5814575"/>
            <a:ext cx="10714373" cy="210636"/>
          </a:xfrm>
        </p:spPr>
        <p:txBody>
          <a:bodyPr/>
          <a:lstStyle>
            <a:lvl1pPr marL="0" indent="0">
              <a:buNone/>
              <a:defRPr sz="1067"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Tree>
    <p:extLst>
      <p:ext uri="{BB962C8B-B14F-4D97-AF65-F5344CB8AC3E}">
        <p14:creationId xmlns:p14="http://schemas.microsoft.com/office/powerpoint/2010/main" val="2129609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hange Header Photo">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0159784" y="6287313"/>
            <a:ext cx="2032216" cy="210357"/>
          </a:xfrm>
          <a:prstGeom prst="rect">
            <a:avLst/>
          </a:prstGeom>
        </p:spPr>
        <p:txBody>
          <a:bodyPr/>
          <a:lstStyle/>
          <a:p>
            <a:fld id="{E39E509F-D1A8-C740-98CC-DB12F09D57C4}" type="datetime4">
              <a:rPr lang="en-US" sz="1000" smtClean="0">
                <a:solidFill>
                  <a:schemeClr val="bg1"/>
                </a:solidFill>
                <a:latin typeface="Open Sans" panose="020B0806030504020204"/>
                <a:cs typeface="Open Sans" panose="020B0806030504020204"/>
              </a:rPr>
              <a:t>June 3, 2025</a:t>
            </a:fld>
            <a:endParaRPr lang="en-US" sz="1000" dirty="0">
              <a:solidFill>
                <a:schemeClr val="bg1"/>
              </a:solidFill>
              <a:latin typeface="Open Sans" panose="020B0806030504020204"/>
              <a:cs typeface="Open Sans" panose="020B0806030504020204"/>
            </a:endParaRPr>
          </a:p>
        </p:txBody>
      </p:sp>
      <p:pic>
        <p:nvPicPr>
          <p:cNvPr id="12" name="Picture 11" descr="/Users/carly/Documents/916/clients/CWEA/Partnering for Impact/PPT Template/_assets/PFI-PPT-images-03.jpgPFI-PPT-images-03"/>
          <p:cNvPicPr>
            <a:picLocks noChangeAspect="1"/>
          </p:cNvPicPr>
          <p:nvPr userDrawn="1"/>
        </p:nvPicPr>
        <p:blipFill>
          <a:blip r:embed="rId2"/>
          <a:srcRect/>
          <a:stretch>
            <a:fillRect/>
          </a:stretch>
        </p:blipFill>
        <p:spPr>
          <a:xfrm>
            <a:off x="-3492" y="-4127"/>
            <a:ext cx="12198985" cy="6864985"/>
          </a:xfrm>
          <a:prstGeom prst="rect">
            <a:avLst/>
          </a:prstGeom>
        </p:spPr>
      </p:pic>
      <p:sp>
        <p:nvSpPr>
          <p:cNvPr id="10" name="Title 1"/>
          <p:cNvSpPr>
            <a:spLocks noGrp="1"/>
          </p:cNvSpPr>
          <p:nvPr>
            <p:ph type="ctrTitle" hasCustomPrompt="1"/>
          </p:nvPr>
        </p:nvSpPr>
        <p:spPr>
          <a:xfrm>
            <a:off x="3862070" y="5577205"/>
            <a:ext cx="7585710" cy="515620"/>
          </a:xfrm>
          <a:prstGeom prst="rect">
            <a:avLst/>
          </a:prstGeom>
        </p:spPr>
        <p:txBody>
          <a:bodyPr/>
          <a:lstStyle>
            <a:lvl1pPr algn="r">
              <a:defRPr sz="3200" b="1" i="0">
                <a:solidFill>
                  <a:srgbClr val="1C1A6A"/>
                </a:solidFill>
                <a:latin typeface="Century Gothic" panose="020B0502020202020204" pitchFamily="34" charset="0"/>
                <a:cs typeface="Century Gothic" panose="020B0502020202020204" pitchFamily="34" charset="0"/>
              </a:defRPr>
            </a:lvl1pPr>
          </a:lstStyle>
          <a:p>
            <a:r>
              <a:rPr lang="en-US" dirty="0"/>
              <a:t>Changable Header Photo</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B">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noProof="0"/>
          </a:p>
        </p:txBody>
      </p:sp>
      <p:sp>
        <p:nvSpPr>
          <p:cNvPr id="4" name="Footer Placeholder 3"/>
          <p:cNvSpPr>
            <a:spLocks noGrp="1"/>
          </p:cNvSpPr>
          <p:nvPr>
            <p:ph type="ftr" sz="quarter" idx="11"/>
          </p:nvPr>
        </p:nvSpPr>
        <p:spPr/>
        <p:txBody>
          <a:bodyPr/>
          <a:lstStyle/>
          <a:p>
            <a:r>
              <a:rPr lang="en-GB" noProof="0"/>
              <a:t>© DHI</a:t>
            </a:r>
          </a:p>
        </p:txBody>
      </p:sp>
      <p:sp>
        <p:nvSpPr>
          <p:cNvPr id="5" name="Slide Number Placeholder 4"/>
          <p:cNvSpPr>
            <a:spLocks noGrp="1"/>
          </p:cNvSpPr>
          <p:nvPr>
            <p:ph type="sldNum" sz="quarter" idx="12"/>
          </p:nvPr>
        </p:nvSpPr>
        <p:spPr/>
        <p:txBody>
          <a:bodyPr/>
          <a:lstStyle/>
          <a:p>
            <a:r>
              <a:rPr lang="en-GB" noProof="0"/>
              <a:t>#</a:t>
            </a:r>
            <a:fld id="{EC98167B-91FF-498B-85F5-63F1D9402506}" type="slidenum">
              <a:rPr lang="en-GB" noProof="0" smtClean="0"/>
              <a:pPr/>
              <a:t>‹#›</a:t>
            </a:fld>
            <a:r>
              <a:rPr lang="en-GB" noProof="0"/>
              <a:t>  </a:t>
            </a:r>
          </a:p>
        </p:txBody>
      </p:sp>
      <p:sp>
        <p:nvSpPr>
          <p:cNvPr id="7" name="Rectangle 6"/>
          <p:cNvSpPr/>
          <p:nvPr userDrawn="1"/>
        </p:nvSpPr>
        <p:spPr>
          <a:xfrm flipV="1">
            <a:off x="0" y="6782016"/>
            <a:ext cx="12192000" cy="75984"/>
          </a:xfrm>
          <a:prstGeom prst="rect">
            <a:avLst/>
          </a:prstGeom>
          <a:gradFill flip="none" rotWithShape="1">
            <a:gsLst>
              <a:gs pos="44000">
                <a:schemeClr val="tx2"/>
              </a:gs>
              <a:gs pos="100000">
                <a:schemeClr val="tx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9" name="Picture Placeholder 4"/>
          <p:cNvSpPr>
            <a:spLocks noGrp="1"/>
          </p:cNvSpPr>
          <p:nvPr>
            <p:ph type="pic" sz="quarter" idx="14"/>
          </p:nvPr>
        </p:nvSpPr>
        <p:spPr>
          <a:xfrm>
            <a:off x="738718" y="677337"/>
            <a:ext cx="10714373" cy="5036171"/>
          </a:xfrm>
        </p:spPr>
        <p:txBody>
          <a:bodyPr anchor="ctr" anchorCtr="0"/>
          <a:lstStyle>
            <a:lvl1pPr marL="0" indent="0" algn="ctr">
              <a:buNone/>
              <a:defRPr/>
            </a:lvl1pPr>
          </a:lstStyle>
          <a:p>
            <a:r>
              <a:rPr lang="x-none" noProof="0"/>
              <a:t>Click icon to add picture</a:t>
            </a:r>
            <a:endParaRPr lang="en-GB" noProof="0"/>
          </a:p>
        </p:txBody>
      </p:sp>
      <p:sp>
        <p:nvSpPr>
          <p:cNvPr id="8" name="Text Placeholder 28"/>
          <p:cNvSpPr>
            <a:spLocks noGrp="1"/>
          </p:cNvSpPr>
          <p:nvPr>
            <p:ph type="body" sz="quarter" idx="18" hasCustomPrompt="1"/>
          </p:nvPr>
        </p:nvSpPr>
        <p:spPr>
          <a:xfrm>
            <a:off x="738718" y="5814575"/>
            <a:ext cx="10714373" cy="210636"/>
          </a:xfrm>
        </p:spPr>
        <p:txBody>
          <a:bodyPr/>
          <a:lstStyle>
            <a:lvl1pPr marL="0" indent="0">
              <a:buNone/>
              <a:defRPr sz="1067"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Tree>
    <p:extLst>
      <p:ext uri="{BB962C8B-B14F-4D97-AF65-F5344CB8AC3E}">
        <p14:creationId xmlns:p14="http://schemas.microsoft.com/office/powerpoint/2010/main" val="1768870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noProof="0"/>
          </a:p>
        </p:txBody>
      </p:sp>
      <p:sp>
        <p:nvSpPr>
          <p:cNvPr id="4" name="Footer Placeholder 3"/>
          <p:cNvSpPr>
            <a:spLocks noGrp="1"/>
          </p:cNvSpPr>
          <p:nvPr>
            <p:ph type="ftr" sz="quarter" idx="11"/>
          </p:nvPr>
        </p:nvSpPr>
        <p:spPr/>
        <p:txBody>
          <a:bodyPr/>
          <a:lstStyle/>
          <a:p>
            <a:r>
              <a:rPr lang="en-GB" noProof="0"/>
              <a:t>© DHI</a:t>
            </a:r>
          </a:p>
        </p:txBody>
      </p:sp>
      <p:sp>
        <p:nvSpPr>
          <p:cNvPr id="5" name="Slide Number Placeholder 4"/>
          <p:cNvSpPr>
            <a:spLocks noGrp="1"/>
          </p:cNvSpPr>
          <p:nvPr>
            <p:ph type="sldNum" sz="quarter" idx="12"/>
          </p:nvPr>
        </p:nvSpPr>
        <p:spPr/>
        <p:txBody>
          <a:bodyPr/>
          <a:lstStyle/>
          <a:p>
            <a:r>
              <a:rPr lang="en-GB" noProof="0"/>
              <a:t>#</a:t>
            </a:r>
            <a:fld id="{EC98167B-91FF-498B-85F5-63F1D9402506}" type="slidenum">
              <a:rPr lang="en-GB" noProof="0" smtClean="0"/>
              <a:pPr/>
              <a:t>‹#›</a:t>
            </a:fld>
            <a:r>
              <a:rPr lang="en-GB" noProof="0"/>
              <a:t>  </a:t>
            </a:r>
          </a:p>
        </p:txBody>
      </p:sp>
      <p:sp>
        <p:nvSpPr>
          <p:cNvPr id="9" name="Rectangle 8"/>
          <p:cNvSpPr/>
          <p:nvPr userDrawn="1"/>
        </p:nvSpPr>
        <p:spPr>
          <a:xfrm flipV="1">
            <a:off x="0" y="6782016"/>
            <a:ext cx="12192000" cy="75984"/>
          </a:xfrm>
          <a:prstGeom prst="rect">
            <a:avLst/>
          </a:prstGeom>
          <a:gradFill flip="none" rotWithShape="1">
            <a:gsLst>
              <a:gs pos="44000">
                <a:schemeClr val="accent4"/>
              </a:gs>
              <a:gs pos="100000">
                <a:schemeClr val="accent4">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10" name="Picture Placeholder 4"/>
          <p:cNvSpPr>
            <a:spLocks noGrp="1"/>
          </p:cNvSpPr>
          <p:nvPr>
            <p:ph type="pic" sz="quarter" idx="14"/>
          </p:nvPr>
        </p:nvSpPr>
        <p:spPr>
          <a:xfrm>
            <a:off x="738718" y="677337"/>
            <a:ext cx="10714373" cy="5036171"/>
          </a:xfrm>
        </p:spPr>
        <p:txBody>
          <a:bodyPr anchor="ctr" anchorCtr="0"/>
          <a:lstStyle>
            <a:lvl1pPr marL="0" indent="0" algn="ctr">
              <a:buNone/>
              <a:defRPr/>
            </a:lvl1pPr>
          </a:lstStyle>
          <a:p>
            <a:r>
              <a:rPr lang="x-none" noProof="0"/>
              <a:t>Click icon to add picture</a:t>
            </a:r>
            <a:endParaRPr lang="en-GB" noProof="0"/>
          </a:p>
        </p:txBody>
      </p:sp>
      <p:sp>
        <p:nvSpPr>
          <p:cNvPr id="7" name="Text Placeholder 28"/>
          <p:cNvSpPr>
            <a:spLocks noGrp="1"/>
          </p:cNvSpPr>
          <p:nvPr>
            <p:ph type="body" sz="quarter" idx="18" hasCustomPrompt="1"/>
          </p:nvPr>
        </p:nvSpPr>
        <p:spPr>
          <a:xfrm>
            <a:off x="738718" y="5814575"/>
            <a:ext cx="10714373" cy="210636"/>
          </a:xfrm>
        </p:spPr>
        <p:txBody>
          <a:bodyPr/>
          <a:lstStyle>
            <a:lvl1pPr marL="0" indent="0">
              <a:buNone/>
              <a:defRPr sz="1067"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Tree>
    <p:extLst>
      <p:ext uri="{BB962C8B-B14F-4D97-AF65-F5344CB8AC3E}">
        <p14:creationId xmlns:p14="http://schemas.microsoft.com/office/powerpoint/2010/main" val="30793274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Images 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a:t>Click to edit Master title style</a:t>
            </a:r>
            <a:endParaRPr lang="en-GB" noProof="0"/>
          </a:p>
        </p:txBody>
      </p:sp>
      <p:sp>
        <p:nvSpPr>
          <p:cNvPr id="3" name="Date Placeholder 2"/>
          <p:cNvSpPr>
            <a:spLocks noGrp="1"/>
          </p:cNvSpPr>
          <p:nvPr>
            <p:ph type="dt" sz="half" idx="10"/>
          </p:nvPr>
        </p:nvSpPr>
        <p:spPr/>
        <p:txBody>
          <a:bodyPr/>
          <a:lstStyle/>
          <a:p>
            <a:endParaRPr lang="en-GB" noProof="0"/>
          </a:p>
        </p:txBody>
      </p:sp>
      <p:sp>
        <p:nvSpPr>
          <p:cNvPr id="4" name="Footer Placeholder 3"/>
          <p:cNvSpPr>
            <a:spLocks noGrp="1"/>
          </p:cNvSpPr>
          <p:nvPr>
            <p:ph type="ftr" sz="quarter" idx="11"/>
          </p:nvPr>
        </p:nvSpPr>
        <p:spPr/>
        <p:txBody>
          <a:bodyPr/>
          <a:lstStyle/>
          <a:p>
            <a:r>
              <a:rPr lang="en-GB" noProof="0"/>
              <a:t>© DHI</a:t>
            </a:r>
          </a:p>
        </p:txBody>
      </p:sp>
      <p:sp>
        <p:nvSpPr>
          <p:cNvPr id="5" name="Slide Number Placeholder 4"/>
          <p:cNvSpPr>
            <a:spLocks noGrp="1"/>
          </p:cNvSpPr>
          <p:nvPr>
            <p:ph type="sldNum" sz="quarter" idx="12"/>
          </p:nvPr>
        </p:nvSpPr>
        <p:spPr/>
        <p:txBody>
          <a:bodyPr/>
          <a:lstStyle/>
          <a:p>
            <a:r>
              <a:rPr lang="en-GB" noProof="0"/>
              <a:t>#</a:t>
            </a:r>
            <a:fld id="{EC98167B-91FF-498B-85F5-63F1D9402506}" type="slidenum">
              <a:rPr lang="en-GB" noProof="0" smtClean="0"/>
              <a:pPr/>
              <a:t>‹#›</a:t>
            </a:fld>
            <a:r>
              <a:rPr lang="en-GB" noProof="0"/>
              <a:t>  </a:t>
            </a:r>
          </a:p>
        </p:txBody>
      </p:sp>
      <p:sp>
        <p:nvSpPr>
          <p:cNvPr id="7" name="Content Placeholder 6"/>
          <p:cNvSpPr>
            <a:spLocks noGrp="1"/>
          </p:cNvSpPr>
          <p:nvPr>
            <p:ph sz="quarter" idx="13"/>
          </p:nvPr>
        </p:nvSpPr>
        <p:spPr>
          <a:xfrm>
            <a:off x="738729" y="1589749"/>
            <a:ext cx="10714567" cy="1525991"/>
          </a:xfrm>
        </p:spPr>
        <p:txBody>
          <a:bodyPr/>
          <a:lstStyle>
            <a:lvl1pPr marL="359991" indent="-359991">
              <a:buFont typeface="Arial" pitchFamily="34" charset="0"/>
              <a:buChar cha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a:p>
        </p:txBody>
      </p:sp>
      <p:sp>
        <p:nvSpPr>
          <p:cNvPr id="8" name="Picture Placeholder 4"/>
          <p:cNvSpPr>
            <a:spLocks noGrp="1"/>
          </p:cNvSpPr>
          <p:nvPr>
            <p:ph type="pic" sz="quarter" idx="14"/>
          </p:nvPr>
        </p:nvSpPr>
        <p:spPr>
          <a:xfrm>
            <a:off x="738717" y="3502309"/>
            <a:ext cx="2395147" cy="2230675"/>
          </a:xfrm>
        </p:spPr>
        <p:txBody>
          <a:bodyPr anchor="ctr" anchorCtr="0"/>
          <a:lstStyle>
            <a:lvl1pPr marL="0" indent="0" algn="ctr">
              <a:buNone/>
              <a:defRPr/>
            </a:lvl1pPr>
          </a:lstStyle>
          <a:p>
            <a:r>
              <a:rPr lang="x-none" noProof="0"/>
              <a:t>Click icon to add picture</a:t>
            </a:r>
            <a:endParaRPr lang="en-GB" noProof="0"/>
          </a:p>
        </p:txBody>
      </p:sp>
      <p:sp>
        <p:nvSpPr>
          <p:cNvPr id="14" name="Picture Placeholder 4"/>
          <p:cNvSpPr>
            <a:spLocks noGrp="1"/>
          </p:cNvSpPr>
          <p:nvPr>
            <p:ph type="pic" sz="quarter" idx="15"/>
          </p:nvPr>
        </p:nvSpPr>
        <p:spPr>
          <a:xfrm>
            <a:off x="3512769" y="3502309"/>
            <a:ext cx="2395147" cy="2230675"/>
          </a:xfrm>
        </p:spPr>
        <p:txBody>
          <a:bodyPr anchor="ctr" anchorCtr="0"/>
          <a:lstStyle>
            <a:lvl1pPr marL="0" indent="0" algn="ctr">
              <a:buNone/>
              <a:defRPr/>
            </a:lvl1pPr>
          </a:lstStyle>
          <a:p>
            <a:r>
              <a:rPr lang="x-none" noProof="0"/>
              <a:t>Click icon to add picture</a:t>
            </a:r>
            <a:endParaRPr lang="en-GB" noProof="0"/>
          </a:p>
        </p:txBody>
      </p:sp>
      <p:sp>
        <p:nvSpPr>
          <p:cNvPr id="15" name="Picture Placeholder 4"/>
          <p:cNvSpPr>
            <a:spLocks noGrp="1"/>
          </p:cNvSpPr>
          <p:nvPr>
            <p:ph type="pic" sz="quarter" idx="16"/>
          </p:nvPr>
        </p:nvSpPr>
        <p:spPr>
          <a:xfrm>
            <a:off x="6286821" y="3502309"/>
            <a:ext cx="2395147" cy="2230675"/>
          </a:xfrm>
        </p:spPr>
        <p:txBody>
          <a:bodyPr anchor="ctr" anchorCtr="0"/>
          <a:lstStyle>
            <a:lvl1pPr marL="0" indent="0" algn="ctr">
              <a:buNone/>
              <a:defRPr/>
            </a:lvl1pPr>
          </a:lstStyle>
          <a:p>
            <a:r>
              <a:rPr lang="x-none" noProof="0"/>
              <a:t>Click icon to add picture</a:t>
            </a:r>
            <a:endParaRPr lang="en-GB" noProof="0"/>
          </a:p>
        </p:txBody>
      </p:sp>
      <p:sp>
        <p:nvSpPr>
          <p:cNvPr id="16" name="Picture Placeholder 4"/>
          <p:cNvSpPr>
            <a:spLocks noGrp="1"/>
          </p:cNvSpPr>
          <p:nvPr>
            <p:ph type="pic" sz="quarter" idx="17"/>
          </p:nvPr>
        </p:nvSpPr>
        <p:spPr>
          <a:xfrm>
            <a:off x="9060872" y="3502309"/>
            <a:ext cx="2395147" cy="2230675"/>
          </a:xfrm>
        </p:spPr>
        <p:txBody>
          <a:bodyPr anchor="ctr" anchorCtr="0"/>
          <a:lstStyle>
            <a:lvl1pPr marL="0" indent="0" algn="ctr">
              <a:buNone/>
              <a:defRPr/>
            </a:lvl1pPr>
          </a:lstStyle>
          <a:p>
            <a:r>
              <a:rPr lang="x-none" noProof="0"/>
              <a:t>Click icon to add picture</a:t>
            </a:r>
            <a:endParaRPr lang="en-GB" noProof="0"/>
          </a:p>
        </p:txBody>
      </p:sp>
      <p:sp>
        <p:nvSpPr>
          <p:cNvPr id="11" name="Text Placeholder 28"/>
          <p:cNvSpPr>
            <a:spLocks noGrp="1"/>
          </p:cNvSpPr>
          <p:nvPr>
            <p:ph type="body" sz="quarter" idx="18" hasCustomPrompt="1"/>
          </p:nvPr>
        </p:nvSpPr>
        <p:spPr>
          <a:xfrm>
            <a:off x="738717" y="5814575"/>
            <a:ext cx="2395147" cy="210636"/>
          </a:xfrm>
        </p:spPr>
        <p:txBody>
          <a:bodyPr/>
          <a:lstStyle>
            <a:lvl1pPr marL="0" indent="0">
              <a:buNone/>
              <a:defRPr sz="1067"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
        <p:nvSpPr>
          <p:cNvPr id="12" name="Text Placeholder 28"/>
          <p:cNvSpPr>
            <a:spLocks noGrp="1"/>
          </p:cNvSpPr>
          <p:nvPr>
            <p:ph type="body" sz="quarter" idx="19" hasCustomPrompt="1"/>
          </p:nvPr>
        </p:nvSpPr>
        <p:spPr>
          <a:xfrm>
            <a:off x="3512769" y="5814575"/>
            <a:ext cx="2395147" cy="210636"/>
          </a:xfrm>
        </p:spPr>
        <p:txBody>
          <a:bodyPr/>
          <a:lstStyle>
            <a:lvl1pPr marL="0" indent="0">
              <a:buNone/>
              <a:defRPr sz="1067"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
        <p:nvSpPr>
          <p:cNvPr id="13" name="Text Placeholder 28"/>
          <p:cNvSpPr>
            <a:spLocks noGrp="1"/>
          </p:cNvSpPr>
          <p:nvPr>
            <p:ph type="body" sz="quarter" idx="20" hasCustomPrompt="1"/>
          </p:nvPr>
        </p:nvSpPr>
        <p:spPr>
          <a:xfrm>
            <a:off x="6286821" y="5814575"/>
            <a:ext cx="2395147" cy="210636"/>
          </a:xfrm>
        </p:spPr>
        <p:txBody>
          <a:bodyPr/>
          <a:lstStyle>
            <a:lvl1pPr marL="0" indent="0">
              <a:buNone/>
              <a:defRPr sz="1067"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
        <p:nvSpPr>
          <p:cNvPr id="17" name="Text Placeholder 28"/>
          <p:cNvSpPr>
            <a:spLocks noGrp="1"/>
          </p:cNvSpPr>
          <p:nvPr>
            <p:ph type="body" sz="quarter" idx="21" hasCustomPrompt="1"/>
          </p:nvPr>
        </p:nvSpPr>
        <p:spPr>
          <a:xfrm>
            <a:off x="9057944" y="5814575"/>
            <a:ext cx="2395147" cy="210636"/>
          </a:xfrm>
        </p:spPr>
        <p:txBody>
          <a:bodyPr/>
          <a:lstStyle>
            <a:lvl1pPr marL="0" indent="0">
              <a:buNone/>
              <a:defRPr sz="1067"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Tree>
    <p:extLst>
      <p:ext uri="{BB962C8B-B14F-4D97-AF65-F5344CB8AC3E}">
        <p14:creationId xmlns:p14="http://schemas.microsoft.com/office/powerpoint/2010/main" val="668257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Imag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a:t>Click to edit Master title style</a:t>
            </a:r>
            <a:endParaRPr lang="en-GB" noProof="0"/>
          </a:p>
        </p:txBody>
      </p:sp>
      <p:sp>
        <p:nvSpPr>
          <p:cNvPr id="3" name="Date Placeholder 2"/>
          <p:cNvSpPr>
            <a:spLocks noGrp="1"/>
          </p:cNvSpPr>
          <p:nvPr>
            <p:ph type="dt" sz="half" idx="10"/>
          </p:nvPr>
        </p:nvSpPr>
        <p:spPr/>
        <p:txBody>
          <a:bodyPr/>
          <a:lstStyle/>
          <a:p>
            <a:endParaRPr lang="en-GB" noProof="0"/>
          </a:p>
        </p:txBody>
      </p:sp>
      <p:sp>
        <p:nvSpPr>
          <p:cNvPr id="4" name="Footer Placeholder 3"/>
          <p:cNvSpPr>
            <a:spLocks noGrp="1"/>
          </p:cNvSpPr>
          <p:nvPr>
            <p:ph type="ftr" sz="quarter" idx="11"/>
          </p:nvPr>
        </p:nvSpPr>
        <p:spPr/>
        <p:txBody>
          <a:bodyPr/>
          <a:lstStyle/>
          <a:p>
            <a:r>
              <a:rPr lang="en-GB" noProof="0"/>
              <a:t>© DHI</a:t>
            </a:r>
          </a:p>
        </p:txBody>
      </p:sp>
      <p:sp>
        <p:nvSpPr>
          <p:cNvPr id="5" name="Slide Number Placeholder 4"/>
          <p:cNvSpPr>
            <a:spLocks noGrp="1"/>
          </p:cNvSpPr>
          <p:nvPr>
            <p:ph type="sldNum" sz="quarter" idx="12"/>
          </p:nvPr>
        </p:nvSpPr>
        <p:spPr/>
        <p:txBody>
          <a:bodyPr/>
          <a:lstStyle/>
          <a:p>
            <a:r>
              <a:rPr lang="en-GB" noProof="0"/>
              <a:t>#</a:t>
            </a:r>
            <a:fld id="{EC98167B-91FF-498B-85F5-63F1D9402506}" type="slidenum">
              <a:rPr lang="en-GB" noProof="0" smtClean="0"/>
              <a:pPr/>
              <a:t>‹#›</a:t>
            </a:fld>
            <a:r>
              <a:rPr lang="en-GB" noProof="0"/>
              <a:t>  </a:t>
            </a:r>
          </a:p>
        </p:txBody>
      </p:sp>
      <p:sp>
        <p:nvSpPr>
          <p:cNvPr id="8" name="Picture Placeholder 4"/>
          <p:cNvSpPr>
            <a:spLocks noGrp="1"/>
          </p:cNvSpPr>
          <p:nvPr>
            <p:ph type="pic" sz="quarter" idx="14"/>
          </p:nvPr>
        </p:nvSpPr>
        <p:spPr>
          <a:xfrm>
            <a:off x="738717" y="3502309"/>
            <a:ext cx="2395147" cy="2230675"/>
          </a:xfrm>
        </p:spPr>
        <p:txBody>
          <a:bodyPr anchor="ctr" anchorCtr="0"/>
          <a:lstStyle>
            <a:lvl1pPr marL="0" indent="0" algn="ctr">
              <a:buNone/>
              <a:defRPr/>
            </a:lvl1pPr>
          </a:lstStyle>
          <a:p>
            <a:r>
              <a:rPr lang="x-none" noProof="0"/>
              <a:t>Click icon to add picture</a:t>
            </a:r>
            <a:endParaRPr lang="en-GB" noProof="0"/>
          </a:p>
        </p:txBody>
      </p:sp>
      <p:sp>
        <p:nvSpPr>
          <p:cNvPr id="14" name="Picture Placeholder 4"/>
          <p:cNvSpPr>
            <a:spLocks noGrp="1"/>
          </p:cNvSpPr>
          <p:nvPr>
            <p:ph type="pic" sz="quarter" idx="15"/>
          </p:nvPr>
        </p:nvSpPr>
        <p:spPr>
          <a:xfrm>
            <a:off x="3512769" y="3502309"/>
            <a:ext cx="2395147" cy="2230675"/>
          </a:xfrm>
        </p:spPr>
        <p:txBody>
          <a:bodyPr anchor="ctr" anchorCtr="0"/>
          <a:lstStyle>
            <a:lvl1pPr marL="0" indent="0" algn="ctr">
              <a:buNone/>
              <a:defRPr/>
            </a:lvl1pPr>
          </a:lstStyle>
          <a:p>
            <a:r>
              <a:rPr lang="x-none" noProof="0"/>
              <a:t>Click icon to add picture</a:t>
            </a:r>
            <a:endParaRPr lang="en-GB" noProof="0"/>
          </a:p>
        </p:txBody>
      </p:sp>
      <p:sp>
        <p:nvSpPr>
          <p:cNvPr id="15" name="Picture Placeholder 4"/>
          <p:cNvSpPr>
            <a:spLocks noGrp="1"/>
          </p:cNvSpPr>
          <p:nvPr>
            <p:ph type="pic" sz="quarter" idx="16"/>
          </p:nvPr>
        </p:nvSpPr>
        <p:spPr>
          <a:xfrm>
            <a:off x="6286821" y="3502309"/>
            <a:ext cx="2395147" cy="2230675"/>
          </a:xfrm>
        </p:spPr>
        <p:txBody>
          <a:bodyPr anchor="ctr" anchorCtr="0"/>
          <a:lstStyle>
            <a:lvl1pPr marL="0" indent="0" algn="ctr">
              <a:buNone/>
              <a:defRPr/>
            </a:lvl1pPr>
          </a:lstStyle>
          <a:p>
            <a:r>
              <a:rPr lang="x-none" noProof="0"/>
              <a:t>Click icon to add picture</a:t>
            </a:r>
            <a:endParaRPr lang="en-GB" noProof="0"/>
          </a:p>
        </p:txBody>
      </p:sp>
      <p:sp>
        <p:nvSpPr>
          <p:cNvPr id="16" name="Picture Placeholder 4"/>
          <p:cNvSpPr>
            <a:spLocks noGrp="1"/>
          </p:cNvSpPr>
          <p:nvPr>
            <p:ph type="pic" sz="quarter" idx="17"/>
          </p:nvPr>
        </p:nvSpPr>
        <p:spPr>
          <a:xfrm>
            <a:off x="9060872" y="3502309"/>
            <a:ext cx="2395147" cy="2230675"/>
          </a:xfrm>
        </p:spPr>
        <p:txBody>
          <a:bodyPr anchor="ctr" anchorCtr="0"/>
          <a:lstStyle>
            <a:lvl1pPr marL="0" indent="0" algn="ctr">
              <a:buNone/>
              <a:defRPr/>
            </a:lvl1pPr>
          </a:lstStyle>
          <a:p>
            <a:r>
              <a:rPr lang="x-none" noProof="0"/>
              <a:t>Click icon to add picture</a:t>
            </a:r>
            <a:endParaRPr lang="en-GB" noProof="0"/>
          </a:p>
        </p:txBody>
      </p:sp>
      <p:sp>
        <p:nvSpPr>
          <p:cNvPr id="11" name="Rectangle 10"/>
          <p:cNvSpPr/>
          <p:nvPr userDrawn="1"/>
        </p:nvSpPr>
        <p:spPr>
          <a:xfrm flipV="1">
            <a:off x="0" y="6782016"/>
            <a:ext cx="12192000" cy="75984"/>
          </a:xfrm>
          <a:prstGeom prst="rect">
            <a:avLst/>
          </a:prstGeom>
          <a:gradFill flip="none" rotWithShape="1">
            <a:gsLst>
              <a:gs pos="44000">
                <a:schemeClr val="tx2"/>
              </a:gs>
              <a:gs pos="100000">
                <a:schemeClr val="tx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12" name="Text Placeholder 28"/>
          <p:cNvSpPr>
            <a:spLocks noGrp="1"/>
          </p:cNvSpPr>
          <p:nvPr>
            <p:ph type="body" sz="quarter" idx="18" hasCustomPrompt="1"/>
          </p:nvPr>
        </p:nvSpPr>
        <p:spPr>
          <a:xfrm>
            <a:off x="738717" y="5814575"/>
            <a:ext cx="2395147" cy="210636"/>
          </a:xfrm>
        </p:spPr>
        <p:txBody>
          <a:bodyPr/>
          <a:lstStyle>
            <a:lvl1pPr marL="0" indent="0">
              <a:buNone/>
              <a:defRPr sz="1067"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
        <p:nvSpPr>
          <p:cNvPr id="13" name="Text Placeholder 28"/>
          <p:cNvSpPr>
            <a:spLocks noGrp="1"/>
          </p:cNvSpPr>
          <p:nvPr>
            <p:ph type="body" sz="quarter" idx="19" hasCustomPrompt="1"/>
          </p:nvPr>
        </p:nvSpPr>
        <p:spPr>
          <a:xfrm>
            <a:off x="3512769" y="5814575"/>
            <a:ext cx="2395147" cy="210636"/>
          </a:xfrm>
        </p:spPr>
        <p:txBody>
          <a:bodyPr/>
          <a:lstStyle>
            <a:lvl1pPr marL="0" indent="0">
              <a:buNone/>
              <a:defRPr sz="1067"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
        <p:nvSpPr>
          <p:cNvPr id="17" name="Text Placeholder 28"/>
          <p:cNvSpPr>
            <a:spLocks noGrp="1"/>
          </p:cNvSpPr>
          <p:nvPr>
            <p:ph type="body" sz="quarter" idx="20" hasCustomPrompt="1"/>
          </p:nvPr>
        </p:nvSpPr>
        <p:spPr>
          <a:xfrm>
            <a:off x="6286821" y="5814575"/>
            <a:ext cx="2395147" cy="210636"/>
          </a:xfrm>
        </p:spPr>
        <p:txBody>
          <a:bodyPr/>
          <a:lstStyle>
            <a:lvl1pPr marL="0" indent="0">
              <a:buNone/>
              <a:defRPr sz="1067"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
        <p:nvSpPr>
          <p:cNvPr id="18" name="Text Placeholder 28"/>
          <p:cNvSpPr>
            <a:spLocks noGrp="1"/>
          </p:cNvSpPr>
          <p:nvPr>
            <p:ph type="body" sz="quarter" idx="21" hasCustomPrompt="1"/>
          </p:nvPr>
        </p:nvSpPr>
        <p:spPr>
          <a:xfrm>
            <a:off x="9057944" y="5814575"/>
            <a:ext cx="2395147" cy="210636"/>
          </a:xfrm>
        </p:spPr>
        <p:txBody>
          <a:bodyPr/>
          <a:lstStyle>
            <a:lvl1pPr marL="0" indent="0">
              <a:buNone/>
              <a:defRPr sz="1067"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
        <p:nvSpPr>
          <p:cNvPr id="19" name="Content Placeholder 6"/>
          <p:cNvSpPr>
            <a:spLocks noGrp="1"/>
          </p:cNvSpPr>
          <p:nvPr>
            <p:ph sz="quarter" idx="13"/>
          </p:nvPr>
        </p:nvSpPr>
        <p:spPr>
          <a:xfrm>
            <a:off x="738729" y="1589749"/>
            <a:ext cx="10714567" cy="1525991"/>
          </a:xfrm>
        </p:spPr>
        <p:txBody>
          <a:bodyPr/>
          <a:lstStyle>
            <a:lvl1pPr marL="359991" indent="-359991">
              <a:buFont typeface="Arial" pitchFamily="34" charset="0"/>
              <a:buChar cha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a:p>
        </p:txBody>
      </p:sp>
    </p:spTree>
    <p:extLst>
      <p:ext uri="{BB962C8B-B14F-4D97-AF65-F5344CB8AC3E}">
        <p14:creationId xmlns:p14="http://schemas.microsoft.com/office/powerpoint/2010/main" val="2088050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Images 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a:t>Click to edit Master title style</a:t>
            </a:r>
            <a:endParaRPr lang="en-GB" noProof="0"/>
          </a:p>
        </p:txBody>
      </p:sp>
      <p:sp>
        <p:nvSpPr>
          <p:cNvPr id="3" name="Date Placeholder 2"/>
          <p:cNvSpPr>
            <a:spLocks noGrp="1"/>
          </p:cNvSpPr>
          <p:nvPr>
            <p:ph type="dt" sz="half" idx="10"/>
          </p:nvPr>
        </p:nvSpPr>
        <p:spPr/>
        <p:txBody>
          <a:bodyPr/>
          <a:lstStyle/>
          <a:p>
            <a:endParaRPr lang="en-GB" noProof="0"/>
          </a:p>
        </p:txBody>
      </p:sp>
      <p:sp>
        <p:nvSpPr>
          <p:cNvPr id="4" name="Footer Placeholder 3"/>
          <p:cNvSpPr>
            <a:spLocks noGrp="1"/>
          </p:cNvSpPr>
          <p:nvPr>
            <p:ph type="ftr" sz="quarter" idx="11"/>
          </p:nvPr>
        </p:nvSpPr>
        <p:spPr/>
        <p:txBody>
          <a:bodyPr/>
          <a:lstStyle/>
          <a:p>
            <a:r>
              <a:rPr lang="en-GB" noProof="0"/>
              <a:t>© DHI</a:t>
            </a:r>
          </a:p>
        </p:txBody>
      </p:sp>
      <p:sp>
        <p:nvSpPr>
          <p:cNvPr id="5" name="Slide Number Placeholder 4"/>
          <p:cNvSpPr>
            <a:spLocks noGrp="1"/>
          </p:cNvSpPr>
          <p:nvPr>
            <p:ph type="sldNum" sz="quarter" idx="12"/>
          </p:nvPr>
        </p:nvSpPr>
        <p:spPr/>
        <p:txBody>
          <a:bodyPr/>
          <a:lstStyle/>
          <a:p>
            <a:r>
              <a:rPr lang="en-GB" noProof="0"/>
              <a:t>#</a:t>
            </a:r>
            <a:fld id="{EC98167B-91FF-498B-85F5-63F1D9402506}" type="slidenum">
              <a:rPr lang="en-GB" noProof="0" smtClean="0"/>
              <a:pPr/>
              <a:t>‹#›</a:t>
            </a:fld>
            <a:r>
              <a:rPr lang="en-GB" noProof="0"/>
              <a:t>  </a:t>
            </a:r>
          </a:p>
        </p:txBody>
      </p:sp>
      <p:sp>
        <p:nvSpPr>
          <p:cNvPr id="8" name="Picture Placeholder 4"/>
          <p:cNvSpPr>
            <a:spLocks noGrp="1"/>
          </p:cNvSpPr>
          <p:nvPr>
            <p:ph type="pic" sz="quarter" idx="14"/>
          </p:nvPr>
        </p:nvSpPr>
        <p:spPr>
          <a:xfrm>
            <a:off x="738717" y="3502309"/>
            <a:ext cx="2395147" cy="2230675"/>
          </a:xfrm>
        </p:spPr>
        <p:txBody>
          <a:bodyPr anchor="ctr" anchorCtr="0"/>
          <a:lstStyle>
            <a:lvl1pPr marL="0" indent="0" algn="ctr">
              <a:buNone/>
              <a:defRPr/>
            </a:lvl1pPr>
          </a:lstStyle>
          <a:p>
            <a:r>
              <a:rPr lang="x-none" noProof="0"/>
              <a:t>Click icon to add picture</a:t>
            </a:r>
            <a:endParaRPr lang="en-GB" noProof="0"/>
          </a:p>
        </p:txBody>
      </p:sp>
      <p:sp>
        <p:nvSpPr>
          <p:cNvPr id="14" name="Picture Placeholder 4"/>
          <p:cNvSpPr>
            <a:spLocks noGrp="1"/>
          </p:cNvSpPr>
          <p:nvPr>
            <p:ph type="pic" sz="quarter" idx="15"/>
          </p:nvPr>
        </p:nvSpPr>
        <p:spPr>
          <a:xfrm>
            <a:off x="3512769" y="3502309"/>
            <a:ext cx="2395147" cy="2230675"/>
          </a:xfrm>
        </p:spPr>
        <p:txBody>
          <a:bodyPr anchor="ctr" anchorCtr="0"/>
          <a:lstStyle>
            <a:lvl1pPr marL="0" indent="0" algn="ctr">
              <a:buNone/>
              <a:defRPr/>
            </a:lvl1pPr>
          </a:lstStyle>
          <a:p>
            <a:r>
              <a:rPr lang="x-none" noProof="0"/>
              <a:t>Click icon to add picture</a:t>
            </a:r>
            <a:endParaRPr lang="en-GB" noProof="0"/>
          </a:p>
        </p:txBody>
      </p:sp>
      <p:sp>
        <p:nvSpPr>
          <p:cNvPr id="15" name="Picture Placeholder 4"/>
          <p:cNvSpPr>
            <a:spLocks noGrp="1"/>
          </p:cNvSpPr>
          <p:nvPr>
            <p:ph type="pic" sz="quarter" idx="16"/>
          </p:nvPr>
        </p:nvSpPr>
        <p:spPr>
          <a:xfrm>
            <a:off x="6286821" y="3502309"/>
            <a:ext cx="2395147" cy="2230675"/>
          </a:xfrm>
        </p:spPr>
        <p:txBody>
          <a:bodyPr anchor="ctr" anchorCtr="0"/>
          <a:lstStyle>
            <a:lvl1pPr marL="0" indent="0" algn="ctr">
              <a:buNone/>
              <a:defRPr/>
            </a:lvl1pPr>
          </a:lstStyle>
          <a:p>
            <a:r>
              <a:rPr lang="x-none" noProof="0"/>
              <a:t>Click icon to add picture</a:t>
            </a:r>
            <a:endParaRPr lang="en-GB" noProof="0"/>
          </a:p>
        </p:txBody>
      </p:sp>
      <p:sp>
        <p:nvSpPr>
          <p:cNvPr id="16" name="Picture Placeholder 4"/>
          <p:cNvSpPr>
            <a:spLocks noGrp="1"/>
          </p:cNvSpPr>
          <p:nvPr>
            <p:ph type="pic" sz="quarter" idx="17"/>
          </p:nvPr>
        </p:nvSpPr>
        <p:spPr>
          <a:xfrm>
            <a:off x="9060872" y="3502309"/>
            <a:ext cx="2395147" cy="2230675"/>
          </a:xfrm>
        </p:spPr>
        <p:txBody>
          <a:bodyPr anchor="ctr" anchorCtr="0"/>
          <a:lstStyle>
            <a:lvl1pPr marL="0" indent="0" algn="ctr">
              <a:buNone/>
              <a:defRPr/>
            </a:lvl1pPr>
          </a:lstStyle>
          <a:p>
            <a:r>
              <a:rPr lang="x-none" noProof="0"/>
              <a:t>Click icon to add picture</a:t>
            </a:r>
            <a:endParaRPr lang="en-GB" noProof="0"/>
          </a:p>
        </p:txBody>
      </p:sp>
      <p:sp>
        <p:nvSpPr>
          <p:cNvPr id="11" name="Rectangle 10"/>
          <p:cNvSpPr/>
          <p:nvPr userDrawn="1"/>
        </p:nvSpPr>
        <p:spPr>
          <a:xfrm flipV="1">
            <a:off x="0" y="6782016"/>
            <a:ext cx="12192000" cy="75984"/>
          </a:xfrm>
          <a:prstGeom prst="rect">
            <a:avLst/>
          </a:prstGeom>
          <a:gradFill flip="none" rotWithShape="1">
            <a:gsLst>
              <a:gs pos="44000">
                <a:schemeClr val="accent4"/>
              </a:gs>
              <a:gs pos="100000">
                <a:schemeClr val="accent4">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12" name="Text Placeholder 28"/>
          <p:cNvSpPr>
            <a:spLocks noGrp="1"/>
          </p:cNvSpPr>
          <p:nvPr>
            <p:ph type="body" sz="quarter" idx="18" hasCustomPrompt="1"/>
          </p:nvPr>
        </p:nvSpPr>
        <p:spPr>
          <a:xfrm>
            <a:off x="738717" y="5814575"/>
            <a:ext cx="2395147" cy="210636"/>
          </a:xfrm>
        </p:spPr>
        <p:txBody>
          <a:bodyPr/>
          <a:lstStyle>
            <a:lvl1pPr marL="0" indent="0">
              <a:buNone/>
              <a:defRPr sz="1067"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
        <p:nvSpPr>
          <p:cNvPr id="13" name="Text Placeholder 28"/>
          <p:cNvSpPr>
            <a:spLocks noGrp="1"/>
          </p:cNvSpPr>
          <p:nvPr>
            <p:ph type="body" sz="quarter" idx="19" hasCustomPrompt="1"/>
          </p:nvPr>
        </p:nvSpPr>
        <p:spPr>
          <a:xfrm>
            <a:off x="3512769" y="5814575"/>
            <a:ext cx="2395147" cy="210636"/>
          </a:xfrm>
        </p:spPr>
        <p:txBody>
          <a:bodyPr/>
          <a:lstStyle>
            <a:lvl1pPr marL="0" indent="0">
              <a:buNone/>
              <a:defRPr sz="1067"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
        <p:nvSpPr>
          <p:cNvPr id="17" name="Text Placeholder 28"/>
          <p:cNvSpPr>
            <a:spLocks noGrp="1"/>
          </p:cNvSpPr>
          <p:nvPr>
            <p:ph type="body" sz="quarter" idx="20" hasCustomPrompt="1"/>
          </p:nvPr>
        </p:nvSpPr>
        <p:spPr>
          <a:xfrm>
            <a:off x="6286821" y="5814575"/>
            <a:ext cx="2395147" cy="210636"/>
          </a:xfrm>
        </p:spPr>
        <p:txBody>
          <a:bodyPr/>
          <a:lstStyle>
            <a:lvl1pPr marL="0" indent="0">
              <a:buNone/>
              <a:defRPr sz="1067"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
        <p:nvSpPr>
          <p:cNvPr id="18" name="Text Placeholder 28"/>
          <p:cNvSpPr>
            <a:spLocks noGrp="1"/>
          </p:cNvSpPr>
          <p:nvPr>
            <p:ph type="body" sz="quarter" idx="21" hasCustomPrompt="1"/>
          </p:nvPr>
        </p:nvSpPr>
        <p:spPr>
          <a:xfrm>
            <a:off x="9057944" y="5814575"/>
            <a:ext cx="2395147" cy="210636"/>
          </a:xfrm>
        </p:spPr>
        <p:txBody>
          <a:bodyPr/>
          <a:lstStyle>
            <a:lvl1pPr marL="0" indent="0">
              <a:buNone/>
              <a:defRPr sz="1067"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Legend</a:t>
            </a:r>
          </a:p>
        </p:txBody>
      </p:sp>
      <p:sp>
        <p:nvSpPr>
          <p:cNvPr id="19" name="Content Placeholder 6"/>
          <p:cNvSpPr>
            <a:spLocks noGrp="1"/>
          </p:cNvSpPr>
          <p:nvPr>
            <p:ph sz="quarter" idx="13"/>
          </p:nvPr>
        </p:nvSpPr>
        <p:spPr>
          <a:xfrm>
            <a:off x="738729" y="1589749"/>
            <a:ext cx="10714567" cy="1525991"/>
          </a:xfrm>
        </p:spPr>
        <p:txBody>
          <a:bodyPr/>
          <a:lstStyle>
            <a:lvl1pPr marL="359991" indent="-359991">
              <a:buFont typeface="Arial" pitchFamily="34" charset="0"/>
              <a:buChar cha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a:p>
        </p:txBody>
      </p:sp>
    </p:spTree>
    <p:extLst>
      <p:ext uri="{BB962C8B-B14F-4D97-AF65-F5344CB8AC3E}">
        <p14:creationId xmlns:p14="http://schemas.microsoft.com/office/powerpoint/2010/main" val="2292501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ull image teas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28"/>
          <p:cNvSpPr>
            <a:spLocks noGrp="1"/>
          </p:cNvSpPr>
          <p:nvPr>
            <p:ph type="body" sz="quarter" idx="15"/>
          </p:nvPr>
        </p:nvSpPr>
        <p:spPr>
          <a:xfrm>
            <a:off x="738729" y="2767062"/>
            <a:ext cx="9786948" cy="636647"/>
          </a:xfrm>
        </p:spPr>
        <p:txBody>
          <a:bodyPr anchor="b" anchorCtr="0"/>
          <a:lstStyle>
            <a:lvl1pPr marL="0" indent="0">
              <a:buNone/>
              <a:defRPr sz="3733"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x-none" noProof="0"/>
              <a:t>Click to edit Master text styles</a:t>
            </a:r>
          </a:p>
        </p:txBody>
      </p:sp>
      <p:sp>
        <p:nvSpPr>
          <p:cNvPr id="19" name="Date Placeholder 2"/>
          <p:cNvSpPr>
            <a:spLocks noGrp="1"/>
          </p:cNvSpPr>
          <p:nvPr>
            <p:ph type="dt" sz="half" idx="10"/>
          </p:nvPr>
        </p:nvSpPr>
        <p:spPr>
          <a:xfrm>
            <a:off x="2627097" y="6515721"/>
            <a:ext cx="3025588" cy="176811"/>
          </a:xfrm>
        </p:spPr>
        <p:txBody>
          <a:bodyPr/>
          <a:lstStyle>
            <a:lvl1pPr>
              <a:defRPr>
                <a:solidFill>
                  <a:schemeClr val="bg1"/>
                </a:solidFill>
              </a:defRPr>
            </a:lvl1pPr>
          </a:lstStyle>
          <a:p>
            <a:endParaRPr lang="en-GB" noProof="0"/>
          </a:p>
        </p:txBody>
      </p:sp>
      <p:sp>
        <p:nvSpPr>
          <p:cNvPr id="20" name="Footer Placeholder 3"/>
          <p:cNvSpPr>
            <a:spLocks noGrp="1"/>
          </p:cNvSpPr>
          <p:nvPr>
            <p:ph type="ftr" sz="quarter" idx="11"/>
          </p:nvPr>
        </p:nvSpPr>
        <p:spPr>
          <a:xfrm>
            <a:off x="738920" y="6515721"/>
            <a:ext cx="1888177" cy="176811"/>
          </a:xfrm>
        </p:spPr>
        <p:txBody>
          <a:bodyPr/>
          <a:lstStyle>
            <a:lvl1pPr>
              <a:defRPr>
                <a:solidFill>
                  <a:schemeClr val="bg1"/>
                </a:solidFill>
              </a:defRPr>
            </a:lvl1pPr>
          </a:lstStyle>
          <a:p>
            <a:r>
              <a:rPr lang="en-GB" noProof="0"/>
              <a:t>© DHI</a:t>
            </a:r>
          </a:p>
        </p:txBody>
      </p:sp>
      <p:sp>
        <p:nvSpPr>
          <p:cNvPr id="21" name="Slide Number Placeholder 4"/>
          <p:cNvSpPr>
            <a:spLocks noGrp="1"/>
          </p:cNvSpPr>
          <p:nvPr>
            <p:ph type="sldNum" sz="quarter" idx="12"/>
          </p:nvPr>
        </p:nvSpPr>
        <p:spPr>
          <a:xfrm>
            <a:off x="5652685" y="6515721"/>
            <a:ext cx="688788" cy="176811"/>
          </a:xfrm>
        </p:spPr>
        <p:txBody>
          <a:bodyPr/>
          <a:lstStyle>
            <a:lvl1pPr>
              <a:defRPr>
                <a:solidFill>
                  <a:schemeClr val="bg1"/>
                </a:solidFill>
              </a:defRPr>
            </a:lvl1pPr>
          </a:lstStyle>
          <a:p>
            <a:r>
              <a:rPr lang="en-GB" noProof="0"/>
              <a:t>#</a:t>
            </a:r>
            <a:fld id="{EC98167B-91FF-498B-85F5-63F1D9402506}" type="slidenum">
              <a:rPr lang="en-GB" noProof="0" smtClean="0"/>
              <a:pPr/>
              <a:t>‹#›</a:t>
            </a:fld>
            <a:r>
              <a:rPr lang="en-GB" noProof="0"/>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26401" y="6120000"/>
            <a:ext cx="1107097" cy="624000"/>
          </a:xfrm>
          <a:prstGeom prst="rect">
            <a:avLst/>
          </a:prstGeom>
        </p:spPr>
      </p:pic>
    </p:spTree>
    <p:extLst>
      <p:ext uri="{BB962C8B-B14F-4D97-AF65-F5344CB8AC3E}">
        <p14:creationId xmlns:p14="http://schemas.microsoft.com/office/powerpoint/2010/main" val="14870098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About DHI">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gradFill>
            <a:gsLst>
              <a:gs pos="0">
                <a:schemeClr val="tx1"/>
              </a:gs>
              <a:gs pos="61000">
                <a:schemeClr val="tx1"/>
              </a:gs>
              <a:gs pos="100000">
                <a:schemeClr val="tx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96" b="45026"/>
          <a:stretch/>
        </p:blipFill>
        <p:spPr>
          <a:xfrm>
            <a:off x="3296325" y="391087"/>
            <a:ext cx="8895675" cy="6466919"/>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endParaRPr lang="en-GB" noProof="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noProof="0"/>
              <a:t>© DHI</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GB" noProof="0"/>
              <a:t>#</a:t>
            </a:r>
            <a:fld id="{EC98167B-91FF-498B-85F5-63F1D9402506}" type="slidenum">
              <a:rPr lang="en-GB" noProof="0" smtClean="0"/>
              <a:pPr/>
              <a:t>‹#›</a:t>
            </a:fld>
            <a:r>
              <a:rPr lang="en-GB" noProof="0"/>
              <a:t>  </a:t>
            </a:r>
          </a:p>
        </p:txBody>
      </p:sp>
      <p:sp>
        <p:nvSpPr>
          <p:cNvPr id="2" name="TextBox 1"/>
          <p:cNvSpPr txBox="1"/>
          <p:nvPr userDrawn="1"/>
        </p:nvSpPr>
        <p:spPr>
          <a:xfrm>
            <a:off x="738920" y="1589743"/>
            <a:ext cx="9447961" cy="4123764"/>
          </a:xfrm>
          <a:prstGeom prst="rect">
            <a:avLst/>
          </a:prstGeom>
        </p:spPr>
        <p:txBody>
          <a:bodyPr vert="horz" lIns="0" tIns="0" rIns="0" bIns="0" rtlCol="0">
            <a:noAutofit/>
          </a:bodyPr>
          <a:lstStyle>
            <a:lvl1pPr lvl="0" indent="0">
              <a:spcBef>
                <a:spcPct val="20000"/>
              </a:spcBef>
              <a:buFont typeface="Arial" pitchFamily="34" charset="0"/>
              <a:buNone/>
              <a:defRPr sz="1400">
                <a:solidFill>
                  <a:schemeClr val="bg1"/>
                </a:solidFill>
              </a:defRPr>
            </a:lvl1pPr>
            <a:lvl2pPr marL="358775" indent="-176213">
              <a:spcBef>
                <a:spcPct val="20000"/>
              </a:spcBef>
              <a:buFont typeface="Arial" pitchFamily="34" charset="0"/>
              <a:buChar char="•"/>
              <a:defRPr sz="1200">
                <a:solidFill>
                  <a:schemeClr val="bg1"/>
                </a:solidFill>
              </a:defRPr>
            </a:lvl2pPr>
            <a:lvl3pPr marL="541338" indent="-182563">
              <a:spcBef>
                <a:spcPct val="20000"/>
              </a:spcBef>
              <a:buFont typeface="Arial" pitchFamily="34" charset="0"/>
              <a:buChar char="•"/>
              <a:defRPr sz="1100">
                <a:solidFill>
                  <a:schemeClr val="bg1"/>
                </a:solidFill>
              </a:defRPr>
            </a:lvl3pPr>
            <a:lvl4pPr marL="717550" indent="-176213">
              <a:spcBef>
                <a:spcPct val="20000"/>
              </a:spcBef>
              <a:buFont typeface="Arial" pitchFamily="34" charset="0"/>
              <a:buChar char="•"/>
              <a:defRPr sz="1050">
                <a:solidFill>
                  <a:schemeClr val="bg1"/>
                </a:solidFill>
              </a:defRPr>
            </a:lvl4pPr>
            <a:lvl5pPr marL="900113" indent="-182563">
              <a:spcBef>
                <a:spcPct val="20000"/>
              </a:spcBef>
              <a:buFont typeface="Arial" pitchFamily="34" charset="0"/>
              <a:buChar char="•"/>
              <a:defRPr sz="1000">
                <a:solidFill>
                  <a:schemeClr val="bg1"/>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x-none" sz="2400" noProof="0"/>
              <a:t>DHI are the first people you should call when you have a tough challenge to solve in a water environment.</a:t>
            </a:r>
          </a:p>
          <a:p>
            <a:pPr lvl="0"/>
            <a:endParaRPr lang="x-none" sz="2400" noProof="0"/>
          </a:p>
          <a:p>
            <a:pPr lvl="0"/>
            <a:r>
              <a:rPr lang="x-none" sz="2400" noProof="0"/>
              <a:t>In the world of water, our knowledge is second-to-none, and we strive to make it globally accessible to clients and partners. </a:t>
            </a:r>
          </a:p>
          <a:p>
            <a:pPr lvl="0"/>
            <a:endParaRPr lang="x-none" sz="2400" noProof="0"/>
          </a:p>
          <a:p>
            <a:pPr lvl="0"/>
            <a:r>
              <a:rPr lang="x-none" sz="2400" noProof="0"/>
              <a:t>So whether you need to save water, share it fairly, improve its quality, quantify its impact or manage its flow, we can help. Our knowledge, combined with our team’s expertise and the power of our technology, hold the key to unlocking the right solution. </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00800" y="5472001"/>
            <a:ext cx="1806720" cy="1014201"/>
          </a:xfrm>
          <a:prstGeom prst="rect">
            <a:avLst/>
          </a:prstGeom>
        </p:spPr>
      </p:pic>
    </p:spTree>
    <p:extLst>
      <p:ext uri="{BB962C8B-B14F-4D97-AF65-F5344CB8AC3E}">
        <p14:creationId xmlns:p14="http://schemas.microsoft.com/office/powerpoint/2010/main" val="19248461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gradFill>
            <a:gsLst>
              <a:gs pos="0">
                <a:schemeClr val="tx1"/>
              </a:gs>
              <a:gs pos="61000">
                <a:schemeClr val="tx1"/>
              </a:gs>
              <a:gs pos="100000">
                <a:schemeClr val="tx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96" b="45026"/>
          <a:stretch/>
        </p:blipFill>
        <p:spPr>
          <a:xfrm>
            <a:off x="3296325" y="391087"/>
            <a:ext cx="8895675" cy="6466919"/>
          </a:xfrm>
          <a:prstGeom prst="rect">
            <a:avLst/>
          </a:prstGeom>
        </p:spPr>
      </p:pic>
      <p:sp>
        <p:nvSpPr>
          <p:cNvPr id="2" name="Title 1"/>
          <p:cNvSpPr>
            <a:spLocks noGrp="1"/>
          </p:cNvSpPr>
          <p:nvPr>
            <p:ph type="ctrTitle" hasCustomPrompt="1"/>
          </p:nvPr>
        </p:nvSpPr>
        <p:spPr>
          <a:xfrm>
            <a:off x="371757" y="400447"/>
            <a:ext cx="11448511" cy="5915796"/>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solidFill>
            <a:srgbClr val="FFFFFF">
              <a:alpha val="0"/>
            </a:srgbClr>
          </a:solidFill>
          <a:ln w="19050">
            <a:solidFill>
              <a:schemeClr val="bg1"/>
            </a:solidFill>
          </a:ln>
        </p:spPr>
        <p:txBody>
          <a:bodyPr lIns="288000" tIns="0" bIns="2160000" anchor="b" anchorCtr="0">
            <a:normAutofit/>
          </a:bodyPr>
          <a:lstStyle>
            <a:lvl1pPr algn="l">
              <a:lnSpc>
                <a:spcPct val="90000"/>
              </a:lnSpc>
              <a:defRPr sz="3733" b="1" cap="none" baseline="0">
                <a:solidFill>
                  <a:schemeClr val="bg1"/>
                </a:solidFill>
              </a:defRPr>
            </a:lvl1pPr>
          </a:lstStyle>
          <a:p>
            <a:r>
              <a:rPr lang="en-GB" noProof="0"/>
              <a:t>Click to edit the master </a:t>
            </a:r>
            <a:br>
              <a:rPr lang="en-GB" noProof="0"/>
            </a:br>
            <a:r>
              <a:rPr lang="en-GB" noProof="0"/>
              <a:t>title of the powerpoint</a:t>
            </a:r>
          </a:p>
        </p:txBody>
      </p:sp>
      <p:sp>
        <p:nvSpPr>
          <p:cNvPr id="3" name="Subtitle 2"/>
          <p:cNvSpPr>
            <a:spLocks noGrp="1"/>
          </p:cNvSpPr>
          <p:nvPr>
            <p:ph type="subTitle" idx="1" hasCustomPrompt="1"/>
          </p:nvPr>
        </p:nvSpPr>
        <p:spPr>
          <a:xfrm>
            <a:off x="738919" y="3506176"/>
            <a:ext cx="10714183" cy="636647"/>
          </a:xfrm>
        </p:spPr>
        <p:txBody>
          <a:bodyPr lIns="0" tIns="0" rIns="0" bIns="0">
            <a:normAutofit/>
          </a:bodyPr>
          <a:lstStyle>
            <a:lvl1pPr marL="0" indent="0" algn="l">
              <a:lnSpc>
                <a:spcPct val="90000"/>
              </a:lnSpc>
              <a:spcBef>
                <a:spcPts val="0"/>
              </a:spcBef>
              <a:buNone/>
              <a:defRPr sz="2133" b="0"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noProof="0"/>
              <a:t>Presenter’s name</a:t>
            </a:r>
          </a:p>
        </p:txBody>
      </p:sp>
      <p:sp>
        <p:nvSpPr>
          <p:cNvPr id="11" name="Date Placeholder 2"/>
          <p:cNvSpPr>
            <a:spLocks noGrp="1"/>
          </p:cNvSpPr>
          <p:nvPr>
            <p:ph type="dt" sz="half" idx="10"/>
          </p:nvPr>
        </p:nvSpPr>
        <p:spPr>
          <a:xfrm>
            <a:off x="2627097" y="6515721"/>
            <a:ext cx="3025588" cy="176811"/>
          </a:xfrm>
        </p:spPr>
        <p:txBody>
          <a:bodyPr/>
          <a:lstStyle>
            <a:lvl1pPr>
              <a:defRPr>
                <a:solidFill>
                  <a:schemeClr val="bg1"/>
                </a:solidFill>
              </a:defRPr>
            </a:lvl1pPr>
          </a:lstStyle>
          <a:p>
            <a:endParaRPr lang="en-GB" noProof="0"/>
          </a:p>
        </p:txBody>
      </p:sp>
      <p:sp>
        <p:nvSpPr>
          <p:cNvPr id="12" name="Footer Placeholder 3"/>
          <p:cNvSpPr>
            <a:spLocks noGrp="1"/>
          </p:cNvSpPr>
          <p:nvPr>
            <p:ph type="ftr" sz="quarter" idx="11"/>
          </p:nvPr>
        </p:nvSpPr>
        <p:spPr>
          <a:xfrm>
            <a:off x="738920" y="6515721"/>
            <a:ext cx="1888177" cy="176811"/>
          </a:xfrm>
        </p:spPr>
        <p:txBody>
          <a:bodyPr/>
          <a:lstStyle>
            <a:lvl1pPr>
              <a:defRPr>
                <a:solidFill>
                  <a:schemeClr val="bg1"/>
                </a:solidFill>
              </a:defRPr>
            </a:lvl1pPr>
          </a:lstStyle>
          <a:p>
            <a:r>
              <a:rPr lang="en-GB" noProof="0"/>
              <a:t>© DHI</a:t>
            </a:r>
          </a:p>
        </p:txBody>
      </p:sp>
      <p:sp>
        <p:nvSpPr>
          <p:cNvPr id="13" name="Slide Number Placeholder 4"/>
          <p:cNvSpPr>
            <a:spLocks noGrp="1"/>
          </p:cNvSpPr>
          <p:nvPr>
            <p:ph type="sldNum" sz="quarter" idx="12"/>
          </p:nvPr>
        </p:nvSpPr>
        <p:spPr>
          <a:xfrm>
            <a:off x="5652685" y="6515721"/>
            <a:ext cx="688788" cy="176811"/>
          </a:xfrm>
        </p:spPr>
        <p:txBody>
          <a:bodyPr/>
          <a:lstStyle>
            <a:lvl1pPr>
              <a:defRPr>
                <a:solidFill>
                  <a:schemeClr val="bg1"/>
                </a:solidFill>
              </a:defRPr>
            </a:lvl1pPr>
          </a:lstStyle>
          <a:p>
            <a:r>
              <a:rPr lang="en-GB" noProof="0"/>
              <a:t>#</a:t>
            </a:r>
            <a:fld id="{EC98167B-91FF-498B-85F5-63F1D9402506}" type="slidenum">
              <a:rPr lang="en-GB" noProof="0" smtClean="0"/>
              <a:pPr/>
              <a:t>‹#›</a:t>
            </a:fld>
            <a:r>
              <a:rPr lang="en-GB" noProof="0"/>
              <a:t>  </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00800" y="5472001"/>
            <a:ext cx="1806720" cy="1014201"/>
          </a:xfrm>
          <a:prstGeom prst="rect">
            <a:avLst/>
          </a:prstGeom>
        </p:spPr>
      </p:pic>
    </p:spTree>
    <p:extLst>
      <p:ext uri="{BB962C8B-B14F-4D97-AF65-F5344CB8AC3E}">
        <p14:creationId xmlns:p14="http://schemas.microsoft.com/office/powerpoint/2010/main" val="923023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Logo Slide - White">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8915400" y="6430092"/>
            <a:ext cx="2971800" cy="123111"/>
          </a:xfrm>
          <a:prstGeom prst="rect">
            <a:avLst/>
          </a:prstGeom>
          <a:noFill/>
        </p:spPr>
        <p:txBody>
          <a:bodyPr wrap="square" lIns="0" tIns="0" rIns="0" bIns="0" rtlCol="0" anchor="b">
            <a:spAutoFit/>
          </a:bodyPr>
          <a:lstStyle/>
          <a:p>
            <a:pPr marL="0" marR="0" indent="0" algn="r" defTabSz="1219110" rtl="0" eaLnBrk="1" fontAlgn="auto" latinLnBrk="0" hangingPunct="1">
              <a:lnSpc>
                <a:spcPct val="100000"/>
              </a:lnSpc>
              <a:spcBef>
                <a:spcPts val="0"/>
              </a:spcBef>
              <a:spcAft>
                <a:spcPts val="0"/>
              </a:spcAft>
              <a:buClrTx/>
              <a:buSzTx/>
              <a:buFontTx/>
              <a:buNone/>
              <a:tabLst/>
              <a:defRPr/>
            </a:pPr>
            <a:r>
              <a:rPr lang="en-US" sz="800" b="0" i="0" u="none" strike="noStrike" kern="1200" baseline="0" dirty="0">
                <a:solidFill>
                  <a:schemeClr val="bg2">
                    <a:lumMod val="90000"/>
                  </a:schemeClr>
                </a:solidFill>
                <a:latin typeface="+mj-lt"/>
                <a:ea typeface="+mn-ea"/>
                <a:cs typeface="+mn-cs"/>
              </a:rPr>
              <a:t>© HDR, all rights reserved.</a:t>
            </a:r>
          </a:p>
        </p:txBody>
      </p:sp>
      <p:sp>
        <p:nvSpPr>
          <p:cNvPr id="4" name="Freeform 6"/>
          <p:cNvSpPr>
            <a:spLocks noEditPoints="1"/>
          </p:cNvSpPr>
          <p:nvPr userDrawn="1"/>
        </p:nvSpPr>
        <p:spPr bwMode="auto">
          <a:xfrm>
            <a:off x="5556678" y="3131346"/>
            <a:ext cx="1078649" cy="595313"/>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Tree>
    <p:extLst>
      <p:ext uri="{BB962C8B-B14F-4D97-AF65-F5344CB8AC3E}">
        <p14:creationId xmlns:p14="http://schemas.microsoft.com/office/powerpoint/2010/main" val="3602590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Logo Slide - Gray">
    <p:bg>
      <p:bgPr>
        <a:solidFill>
          <a:schemeClr val="tx2"/>
        </a:solidFill>
        <a:effectLst/>
      </p:bgPr>
    </p:bg>
    <p:spTree>
      <p:nvGrpSpPr>
        <p:cNvPr id="1" name=""/>
        <p:cNvGrpSpPr/>
        <p:nvPr/>
      </p:nvGrpSpPr>
      <p:grpSpPr>
        <a:xfrm>
          <a:off x="0" y="0"/>
          <a:ext cx="0" cy="0"/>
          <a:chOff x="0" y="0"/>
          <a:chExt cx="0" cy="0"/>
        </a:xfrm>
      </p:grpSpPr>
      <p:sp>
        <p:nvSpPr>
          <p:cNvPr id="3" name="TextBox 2"/>
          <p:cNvSpPr txBox="1"/>
          <p:nvPr userDrawn="1"/>
        </p:nvSpPr>
        <p:spPr>
          <a:xfrm>
            <a:off x="8915400" y="6430092"/>
            <a:ext cx="2971800" cy="123111"/>
          </a:xfrm>
          <a:prstGeom prst="rect">
            <a:avLst/>
          </a:prstGeom>
          <a:noFill/>
        </p:spPr>
        <p:txBody>
          <a:bodyPr wrap="square" lIns="0" tIns="0" rIns="0" bIns="0" rtlCol="0" anchor="b">
            <a:spAutoFit/>
          </a:bodyPr>
          <a:lstStyle/>
          <a:p>
            <a:pPr marL="0" marR="0" indent="0" algn="r" defTabSz="1219110" rtl="0" eaLnBrk="1" fontAlgn="auto" latinLnBrk="0" hangingPunct="1">
              <a:lnSpc>
                <a:spcPct val="100000"/>
              </a:lnSpc>
              <a:spcBef>
                <a:spcPts val="0"/>
              </a:spcBef>
              <a:spcAft>
                <a:spcPts val="0"/>
              </a:spcAft>
              <a:buClrTx/>
              <a:buSzTx/>
              <a:buFontTx/>
              <a:buNone/>
              <a:tabLst/>
              <a:defRPr/>
            </a:pPr>
            <a:r>
              <a:rPr lang="en-US" sz="800" b="0" i="0" u="none" strike="noStrike" kern="1200" baseline="0" dirty="0">
                <a:solidFill>
                  <a:schemeClr val="bg2">
                    <a:lumMod val="90000"/>
                  </a:schemeClr>
                </a:solidFill>
                <a:latin typeface="+mj-lt"/>
                <a:ea typeface="+mn-ea"/>
                <a:cs typeface="+mn-cs"/>
              </a:rPr>
              <a:t>© HDR, all rights reserved.</a:t>
            </a:r>
          </a:p>
        </p:txBody>
      </p:sp>
      <p:sp>
        <p:nvSpPr>
          <p:cNvPr id="4" name="Freeform 6"/>
          <p:cNvSpPr>
            <a:spLocks noEditPoints="1"/>
          </p:cNvSpPr>
          <p:nvPr/>
        </p:nvSpPr>
        <p:spPr bwMode="auto">
          <a:xfrm>
            <a:off x="5556678" y="3131346"/>
            <a:ext cx="1078649" cy="595313"/>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dirty="0"/>
          </a:p>
        </p:txBody>
      </p:sp>
    </p:spTree>
    <p:extLst>
      <p:ext uri="{BB962C8B-B14F-4D97-AF65-F5344CB8AC3E}">
        <p14:creationId xmlns:p14="http://schemas.microsoft.com/office/powerpoint/2010/main" val="3911004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descr="/Users/carly/Documents/916/clients/CWEA/Partnering for Impact/PPT Template/_assets/PFI-PPT-images-05.jpgPFI-PPT-images-05"/>
          <p:cNvPicPr>
            <a:picLocks noChangeAspect="1"/>
          </p:cNvPicPr>
          <p:nvPr userDrawn="1"/>
        </p:nvPicPr>
        <p:blipFill rotWithShape="1">
          <a:blip r:embed="rId2"/>
          <a:srcRect/>
          <a:stretch>
            <a:fillRect/>
          </a:stretch>
        </p:blipFill>
        <p:spPr>
          <a:xfrm>
            <a:off x="-3492" y="0"/>
            <a:ext cx="12198985" cy="68580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Cov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09600" y="3429000"/>
            <a:ext cx="10972800" cy="1524000"/>
          </a:xfrm>
        </p:spPr>
        <p:txBody>
          <a:bodyPr anchor="t">
            <a:noAutofit/>
          </a:bodyPr>
          <a:lstStyle>
            <a:lvl1pPr>
              <a:defRPr sz="3600">
                <a:solidFill>
                  <a:schemeClr val="tx1"/>
                </a:solidFill>
              </a:defRPr>
            </a:lvl1pPr>
          </a:lstStyle>
          <a:p>
            <a:r>
              <a:rPr lang="en-US" dirty="0"/>
              <a:t>Title</a:t>
            </a:r>
          </a:p>
        </p:txBody>
      </p:sp>
      <p:sp>
        <p:nvSpPr>
          <p:cNvPr id="4" name="Freeform 3"/>
          <p:cNvSpPr>
            <a:spLocks noChangeAspect="1" noEditPoints="1"/>
          </p:cNvSpPr>
          <p:nvPr userDrawn="1"/>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3" name="Text Placeholder 2"/>
          <p:cNvSpPr>
            <a:spLocks noGrp="1"/>
          </p:cNvSpPr>
          <p:nvPr>
            <p:ph type="body" sz="quarter" idx="10" hasCustomPrompt="1"/>
          </p:nvPr>
        </p:nvSpPr>
        <p:spPr>
          <a:xfrm>
            <a:off x="7672388" y="6135623"/>
            <a:ext cx="3894137" cy="17335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Tree>
    <p:extLst>
      <p:ext uri="{BB962C8B-B14F-4D97-AF65-F5344CB8AC3E}">
        <p14:creationId xmlns:p14="http://schemas.microsoft.com/office/powerpoint/2010/main" val="15189421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Cover">
    <p:bg>
      <p:bgPr>
        <a:solidFill>
          <a:schemeClr val="accent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09600" y="3429000"/>
            <a:ext cx="10972800" cy="1524000"/>
          </a:xfrm>
        </p:spPr>
        <p:txBody>
          <a:bodyPr anchor="t">
            <a:noAutofit/>
          </a:bodyPr>
          <a:lstStyle>
            <a:lvl1pPr>
              <a:defRPr sz="3600">
                <a:solidFill>
                  <a:schemeClr val="bg1"/>
                </a:solidFill>
              </a:defRPr>
            </a:lvl1pPr>
          </a:lstStyle>
          <a:p>
            <a:r>
              <a:rPr lang="en-US" dirty="0"/>
              <a:t>Title</a:t>
            </a:r>
          </a:p>
        </p:txBody>
      </p:sp>
      <p:sp>
        <p:nvSpPr>
          <p:cNvPr id="4" name="Freeform 3"/>
          <p:cNvSpPr>
            <a:spLocks noChangeAspect="1" noEditPoints="1"/>
          </p:cNvSpPr>
          <p:nvPr userDrawn="1"/>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5" name="Text Placeholder 2"/>
          <p:cNvSpPr>
            <a:spLocks noGrp="1"/>
          </p:cNvSpPr>
          <p:nvPr>
            <p:ph type="body" sz="quarter" idx="10" hasCustomPrompt="1"/>
          </p:nvPr>
        </p:nvSpPr>
        <p:spPr>
          <a:xfrm>
            <a:off x="7672388" y="6135623"/>
            <a:ext cx="3894137" cy="173355"/>
          </a:xfrm>
        </p:spPr>
        <p:txBody>
          <a:bodyPr>
            <a:noAutofit/>
          </a:bodyPr>
          <a:lstStyle>
            <a:lvl1pPr marL="0" indent="0" algn="r">
              <a:spcBef>
                <a:spcPts val="0"/>
              </a:spcBef>
              <a:spcAft>
                <a:spcPts val="0"/>
              </a:spcAft>
              <a:buNone/>
              <a:defRPr sz="1600">
                <a:solidFill>
                  <a:schemeClr val="bg1"/>
                </a:solidFill>
              </a:defRPr>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Tree>
    <p:extLst>
      <p:ext uri="{BB962C8B-B14F-4D97-AF65-F5344CB8AC3E}">
        <p14:creationId xmlns:p14="http://schemas.microsoft.com/office/powerpoint/2010/main" val="4003901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_Cover">
    <p:bg>
      <p:bgPr>
        <a:solidFill>
          <a:schemeClr val="bg1"/>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1" hasCustomPrompt="1"/>
          </p:nvPr>
        </p:nvSpPr>
        <p:spPr>
          <a:xfrm>
            <a:off x="0" y="0"/>
            <a:ext cx="12192000" cy="6858000"/>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 When placing a full bleed photo, please bring the logo to the front (right click &gt; Bring to Front)</a:t>
            </a:r>
          </a:p>
        </p:txBody>
      </p:sp>
      <p:sp>
        <p:nvSpPr>
          <p:cNvPr id="13" name="Title 1"/>
          <p:cNvSpPr>
            <a:spLocks noGrp="1"/>
          </p:cNvSpPr>
          <p:nvPr>
            <p:ph type="title" hasCustomPrompt="1"/>
          </p:nvPr>
        </p:nvSpPr>
        <p:spPr>
          <a:xfrm>
            <a:off x="609600" y="3429000"/>
            <a:ext cx="10972800" cy="1524000"/>
          </a:xfrm>
        </p:spPr>
        <p:txBody>
          <a:bodyPr anchor="t">
            <a:noAutofit/>
          </a:bodyPr>
          <a:lstStyle>
            <a:lvl1pPr>
              <a:defRPr sz="3600">
                <a:solidFill>
                  <a:schemeClr val="bg1"/>
                </a:solidFill>
              </a:defRPr>
            </a:lvl1pPr>
          </a:lstStyle>
          <a:p>
            <a:r>
              <a:rPr lang="en-US" dirty="0"/>
              <a:t>Title</a:t>
            </a:r>
          </a:p>
        </p:txBody>
      </p:sp>
      <p:sp>
        <p:nvSpPr>
          <p:cNvPr id="5" name="Text Placeholder 2"/>
          <p:cNvSpPr>
            <a:spLocks noGrp="1"/>
          </p:cNvSpPr>
          <p:nvPr>
            <p:ph type="body" sz="quarter" idx="10" hasCustomPrompt="1"/>
          </p:nvPr>
        </p:nvSpPr>
        <p:spPr>
          <a:xfrm>
            <a:off x="7672388" y="6135623"/>
            <a:ext cx="3894137" cy="173355"/>
          </a:xfrm>
        </p:spPr>
        <p:txBody>
          <a:bodyPr>
            <a:noAutofit/>
          </a:bodyPr>
          <a:lstStyle>
            <a:lvl1pPr marL="0" indent="0" algn="r">
              <a:spcBef>
                <a:spcPts val="0"/>
              </a:spcBef>
              <a:spcAft>
                <a:spcPts val="0"/>
              </a:spcAft>
              <a:buNone/>
              <a:defRPr sz="1600">
                <a:solidFill>
                  <a:schemeClr val="bg1"/>
                </a:solidFill>
              </a:defRPr>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Tree>
    <p:extLst>
      <p:ext uri="{BB962C8B-B14F-4D97-AF65-F5344CB8AC3E}">
        <p14:creationId xmlns:p14="http://schemas.microsoft.com/office/powerpoint/2010/main" val="2703802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038600"/>
            <a:ext cx="7110985" cy="926592"/>
          </a:xfrm>
        </p:spPr>
        <p:txBody>
          <a:bodyPr anchor="b">
            <a:noAutofit/>
          </a:bodyPr>
          <a:lstStyle>
            <a:lvl1pPr>
              <a:defRPr sz="3600"/>
            </a:lvl1pPr>
          </a:lstStyle>
          <a:p>
            <a:r>
              <a:rPr lang="en-US" dirty="0"/>
              <a:t>Title</a:t>
            </a:r>
          </a:p>
        </p:txBody>
      </p:sp>
      <p:sp>
        <p:nvSpPr>
          <p:cNvPr id="4" name="Picture Placeholder 3"/>
          <p:cNvSpPr>
            <a:spLocks noGrp="1"/>
          </p:cNvSpPr>
          <p:nvPr>
            <p:ph type="pic" sz="quarter" idx="10" hasCustomPrompt="1"/>
          </p:nvPr>
        </p:nvSpPr>
        <p:spPr>
          <a:xfrm>
            <a:off x="0" y="0"/>
            <a:ext cx="8278368" cy="3429000"/>
          </a:xfrm>
          <a:solidFill>
            <a:schemeClr val="accent1"/>
          </a:solidFill>
        </p:spPr>
        <p:txBody>
          <a:bodyPr lIns="91440" tIns="91440" rIns="91440" bIns="91440"/>
          <a:lstStyle>
            <a:lvl1pPr marL="0" indent="0">
              <a:buNone/>
              <a:defRPr sz="1600" baseline="0">
                <a:solidFill>
                  <a:schemeClr val="accent1">
                    <a:lumMod val="60000"/>
                    <a:lumOff val="40000"/>
                  </a:schemeClr>
                </a:solidFill>
              </a:defRPr>
            </a:lvl1pPr>
          </a:lstStyle>
          <a:p>
            <a:r>
              <a:rPr lang="en-US" dirty="0"/>
              <a:t>Color block or insert picture</a:t>
            </a:r>
          </a:p>
        </p:txBody>
      </p:sp>
      <p:sp>
        <p:nvSpPr>
          <p:cNvPr id="6" name="Picture Placeholder 5"/>
          <p:cNvSpPr>
            <a:spLocks noGrp="1"/>
          </p:cNvSpPr>
          <p:nvPr>
            <p:ph type="pic" sz="quarter" idx="11" hasCustomPrompt="1"/>
          </p:nvPr>
        </p:nvSpPr>
        <p:spPr>
          <a:xfrm>
            <a:off x="8342377" y="0"/>
            <a:ext cx="3849624" cy="6858000"/>
          </a:xfrm>
          <a:solidFill>
            <a:schemeClr val="bg2">
              <a:lumMod val="90000"/>
            </a:schemeClr>
          </a:solidFill>
        </p:spPr>
        <p:txBody>
          <a:bodyPr lIns="91440" tIns="91440" rIns="91440" bIns="91440"/>
          <a:lstStyle>
            <a:lvl1pPr marL="0" indent="0">
              <a:buNone/>
              <a:defRPr sz="1600" baseline="0">
                <a:solidFill>
                  <a:schemeClr val="tx2">
                    <a:lumMod val="60000"/>
                    <a:lumOff val="40000"/>
                  </a:schemeClr>
                </a:solidFill>
              </a:defRPr>
            </a:lvl1pPr>
          </a:lstStyle>
          <a:p>
            <a:r>
              <a:rPr lang="en-US" dirty="0"/>
              <a:t>Color block or insert photo</a:t>
            </a:r>
          </a:p>
        </p:txBody>
      </p:sp>
      <p:sp>
        <p:nvSpPr>
          <p:cNvPr id="7" name="Freeform 6"/>
          <p:cNvSpPr>
            <a:spLocks noChangeAspect="1" noEditPoints="1"/>
          </p:cNvSpPr>
          <p:nvPr userDrawn="1"/>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8" name="Text Placeholder 2"/>
          <p:cNvSpPr>
            <a:spLocks noGrp="1"/>
          </p:cNvSpPr>
          <p:nvPr>
            <p:ph type="body" sz="quarter" idx="12" hasCustomPrompt="1"/>
          </p:nvPr>
        </p:nvSpPr>
        <p:spPr>
          <a:xfrm>
            <a:off x="3823907" y="6135623"/>
            <a:ext cx="3894137" cy="17335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
        <p:nvSpPr>
          <p:cNvPr id="5" name="Text Placeholder 4"/>
          <p:cNvSpPr>
            <a:spLocks noGrp="1"/>
          </p:cNvSpPr>
          <p:nvPr>
            <p:ph type="body" sz="quarter" idx="13" hasCustomPrompt="1"/>
          </p:nvPr>
        </p:nvSpPr>
        <p:spPr>
          <a:xfrm>
            <a:off x="609600" y="5102225"/>
            <a:ext cx="7110491" cy="301752"/>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22797945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5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038600"/>
            <a:ext cx="7130970" cy="1295400"/>
          </a:xfrm>
        </p:spPr>
        <p:txBody>
          <a:bodyPr anchor="t">
            <a:noAutofit/>
          </a:bodyPr>
          <a:lstStyle>
            <a:lvl1pPr>
              <a:defRPr sz="3600"/>
            </a:lvl1pPr>
          </a:lstStyle>
          <a:p>
            <a:r>
              <a:rPr lang="en-US" dirty="0"/>
              <a:t>Title</a:t>
            </a:r>
          </a:p>
        </p:txBody>
      </p:sp>
      <p:sp>
        <p:nvSpPr>
          <p:cNvPr id="4" name="Picture Placeholder 3"/>
          <p:cNvSpPr>
            <a:spLocks noGrp="1"/>
          </p:cNvSpPr>
          <p:nvPr>
            <p:ph type="pic" sz="quarter" idx="10" hasCustomPrompt="1"/>
          </p:nvPr>
        </p:nvSpPr>
        <p:spPr>
          <a:xfrm>
            <a:off x="0" y="0"/>
            <a:ext cx="8286162" cy="3429000"/>
          </a:xfrm>
          <a:solidFill>
            <a:schemeClr val="bg2">
              <a:lumMod val="75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Picture Placeholder 5"/>
          <p:cNvSpPr>
            <a:spLocks noGrp="1"/>
          </p:cNvSpPr>
          <p:nvPr>
            <p:ph type="pic" sz="quarter" idx="11" hasCustomPrompt="1"/>
          </p:nvPr>
        </p:nvSpPr>
        <p:spPr>
          <a:xfrm>
            <a:off x="8350170" y="0"/>
            <a:ext cx="3840480" cy="3952973"/>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8" name="Picture Placeholder 5"/>
          <p:cNvSpPr>
            <a:spLocks noGrp="1"/>
          </p:cNvSpPr>
          <p:nvPr>
            <p:ph type="pic" sz="quarter" idx="12" hasCustomPrompt="1"/>
          </p:nvPr>
        </p:nvSpPr>
        <p:spPr>
          <a:xfrm>
            <a:off x="8350170" y="4021904"/>
            <a:ext cx="3841830" cy="2836099"/>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9" name="Freeform 8"/>
          <p:cNvSpPr>
            <a:spLocks noChangeAspect="1" noEditPoints="1"/>
          </p:cNvSpPr>
          <p:nvPr userDrawn="1"/>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7" name="Text Placeholder 2"/>
          <p:cNvSpPr>
            <a:spLocks noGrp="1"/>
          </p:cNvSpPr>
          <p:nvPr>
            <p:ph type="body" sz="quarter" idx="13" hasCustomPrompt="1"/>
          </p:nvPr>
        </p:nvSpPr>
        <p:spPr>
          <a:xfrm>
            <a:off x="3852482" y="6135623"/>
            <a:ext cx="3894137" cy="17335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Tree>
    <p:extLst>
      <p:ext uri="{BB962C8B-B14F-4D97-AF65-F5344CB8AC3E}">
        <p14:creationId xmlns:p14="http://schemas.microsoft.com/office/powerpoint/2010/main" val="874691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6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18999" y="4038600"/>
            <a:ext cx="4858766" cy="923544"/>
          </a:xfrm>
        </p:spPr>
        <p:txBody>
          <a:bodyPr anchor="b">
            <a:noAutofit/>
          </a:bodyPr>
          <a:lstStyle>
            <a:lvl1pPr>
              <a:defRPr sz="3600"/>
            </a:lvl1pPr>
          </a:lstStyle>
          <a:p>
            <a:r>
              <a:rPr lang="en-US" dirty="0"/>
              <a:t>Title</a:t>
            </a:r>
          </a:p>
        </p:txBody>
      </p:sp>
      <p:sp>
        <p:nvSpPr>
          <p:cNvPr id="4" name="Picture Placeholder 3"/>
          <p:cNvSpPr>
            <a:spLocks noGrp="1"/>
          </p:cNvSpPr>
          <p:nvPr>
            <p:ph type="pic" sz="quarter" idx="10" hasCustomPrompt="1"/>
          </p:nvPr>
        </p:nvSpPr>
        <p:spPr>
          <a:xfrm>
            <a:off x="-19051" y="0"/>
            <a:ext cx="6115051" cy="6858000"/>
          </a:xfrm>
          <a:solidFill>
            <a:schemeClr val="accent1"/>
          </a:solidFill>
        </p:spPr>
        <p:txBody>
          <a:bodyPr lIns="91440" tIns="91440" rIns="91440" bIns="91440">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Picture Placeholder 5"/>
          <p:cNvSpPr>
            <a:spLocks noGrp="1"/>
          </p:cNvSpPr>
          <p:nvPr>
            <p:ph type="pic" sz="quarter" idx="11" hasCustomPrompt="1"/>
          </p:nvPr>
        </p:nvSpPr>
        <p:spPr>
          <a:xfrm>
            <a:off x="6165130" y="0"/>
            <a:ext cx="6026870" cy="3429000"/>
          </a:xfrm>
          <a:solidFill>
            <a:schemeClr val="bg2">
              <a:lumMod val="90000"/>
            </a:schemeClr>
          </a:solidFill>
        </p:spPr>
        <p:txBody>
          <a:bodyPr lIns="91440" tIns="91440" rIns="91440" bIns="91440">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8" name="Freeform 7"/>
          <p:cNvSpPr>
            <a:spLocks noChangeAspect="1" noEditPoints="1"/>
          </p:cNvSpPr>
          <p:nvPr userDrawn="1"/>
        </p:nvSpPr>
        <p:spPr bwMode="auto">
          <a:xfrm>
            <a:off x="10948797"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sz="1351" dirty="0"/>
          </a:p>
        </p:txBody>
      </p:sp>
      <p:sp>
        <p:nvSpPr>
          <p:cNvPr id="7" name="Text Placeholder 2"/>
          <p:cNvSpPr>
            <a:spLocks noGrp="1"/>
          </p:cNvSpPr>
          <p:nvPr>
            <p:ph type="body" sz="quarter" idx="12" hasCustomPrompt="1"/>
          </p:nvPr>
        </p:nvSpPr>
        <p:spPr>
          <a:xfrm>
            <a:off x="6718999" y="6135623"/>
            <a:ext cx="3894137" cy="173355"/>
          </a:xfrm>
        </p:spPr>
        <p:txBody>
          <a:bodyPr>
            <a:noAutofit/>
          </a:bodyPr>
          <a:lstStyle>
            <a:lvl1pPr marL="0" indent="0" algn="l">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
        <p:nvSpPr>
          <p:cNvPr id="10" name="Text Placeholder 4"/>
          <p:cNvSpPr>
            <a:spLocks noGrp="1"/>
          </p:cNvSpPr>
          <p:nvPr>
            <p:ph type="body" sz="quarter" idx="13" hasCustomPrompt="1"/>
          </p:nvPr>
        </p:nvSpPr>
        <p:spPr>
          <a:xfrm>
            <a:off x="6718999" y="5102225"/>
            <a:ext cx="4855464" cy="301879"/>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37950503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7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156" y="4038600"/>
            <a:ext cx="4850075" cy="923544"/>
          </a:xfrm>
        </p:spPr>
        <p:txBody>
          <a:bodyPr anchor="b">
            <a:noAutofit/>
          </a:bodyPr>
          <a:lstStyle>
            <a:lvl1pPr>
              <a:defRPr sz="3600"/>
            </a:lvl1pPr>
          </a:lstStyle>
          <a:p>
            <a:r>
              <a:rPr lang="en-US" dirty="0"/>
              <a:t>Title</a:t>
            </a:r>
          </a:p>
        </p:txBody>
      </p:sp>
      <p:sp>
        <p:nvSpPr>
          <p:cNvPr id="4" name="Picture Placeholder 3"/>
          <p:cNvSpPr>
            <a:spLocks noGrp="1"/>
          </p:cNvSpPr>
          <p:nvPr>
            <p:ph type="pic" sz="quarter" idx="10" hasCustomPrompt="1"/>
          </p:nvPr>
        </p:nvSpPr>
        <p:spPr>
          <a:xfrm>
            <a:off x="6076949" y="0"/>
            <a:ext cx="6115051"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Picture Placeholder 5"/>
          <p:cNvSpPr>
            <a:spLocks noGrp="1"/>
          </p:cNvSpPr>
          <p:nvPr>
            <p:ph type="pic" sz="quarter" idx="11" hasCustomPrompt="1"/>
          </p:nvPr>
        </p:nvSpPr>
        <p:spPr>
          <a:xfrm>
            <a:off x="0" y="0"/>
            <a:ext cx="6026870" cy="3429000"/>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8" name="Freeform 7"/>
          <p:cNvSpPr>
            <a:spLocks noChangeAspect="1" noEditPoints="1"/>
          </p:cNvSpPr>
          <p:nvPr userDrawn="1"/>
        </p:nvSpPr>
        <p:spPr bwMode="auto">
          <a:xfrm>
            <a:off x="613156"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7" name="Text Placeholder 2"/>
          <p:cNvSpPr>
            <a:spLocks noGrp="1"/>
          </p:cNvSpPr>
          <p:nvPr>
            <p:ph type="body" sz="quarter" idx="12" hasCustomPrompt="1"/>
          </p:nvPr>
        </p:nvSpPr>
        <p:spPr>
          <a:xfrm>
            <a:off x="1527047" y="6135623"/>
            <a:ext cx="3932493" cy="19202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
        <p:nvSpPr>
          <p:cNvPr id="10" name="Text Placeholder 4"/>
          <p:cNvSpPr>
            <a:spLocks noGrp="1"/>
          </p:cNvSpPr>
          <p:nvPr>
            <p:ph type="body" sz="quarter" idx="13" hasCustomPrompt="1"/>
          </p:nvPr>
        </p:nvSpPr>
        <p:spPr>
          <a:xfrm>
            <a:off x="613156" y="5102225"/>
            <a:ext cx="4851749" cy="301752"/>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12090446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553200" y="1143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1" hasCustomPrompt="1"/>
          </p:nvPr>
        </p:nvSpPr>
        <p:spPr>
          <a:xfrm>
            <a:off x="7162800" y="11430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3" name="Text Placeholder 4"/>
          <p:cNvSpPr>
            <a:spLocks noGrp="1"/>
          </p:cNvSpPr>
          <p:nvPr>
            <p:ph type="body" sz="quarter" idx="12" hasCustomPrompt="1"/>
          </p:nvPr>
        </p:nvSpPr>
        <p:spPr>
          <a:xfrm>
            <a:off x="6553200" y="1752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4" name="Text Placeholder 4"/>
          <p:cNvSpPr>
            <a:spLocks noGrp="1"/>
          </p:cNvSpPr>
          <p:nvPr>
            <p:ph type="body" sz="quarter" idx="13" hasCustomPrompt="1"/>
          </p:nvPr>
        </p:nvSpPr>
        <p:spPr>
          <a:xfrm>
            <a:off x="7162800" y="17526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5" name="Text Placeholder 4"/>
          <p:cNvSpPr>
            <a:spLocks noGrp="1"/>
          </p:cNvSpPr>
          <p:nvPr>
            <p:ph type="body" sz="quarter" idx="14" hasCustomPrompt="1"/>
          </p:nvPr>
        </p:nvSpPr>
        <p:spPr>
          <a:xfrm>
            <a:off x="6553200" y="2362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6" name="Text Placeholder 4"/>
          <p:cNvSpPr>
            <a:spLocks noGrp="1"/>
          </p:cNvSpPr>
          <p:nvPr>
            <p:ph type="body" sz="quarter" idx="15" hasCustomPrompt="1"/>
          </p:nvPr>
        </p:nvSpPr>
        <p:spPr>
          <a:xfrm>
            <a:off x="7162800" y="23622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7" name="Text Placeholder 4"/>
          <p:cNvSpPr>
            <a:spLocks noGrp="1"/>
          </p:cNvSpPr>
          <p:nvPr>
            <p:ph type="body" sz="quarter" idx="16" hasCustomPrompt="1"/>
          </p:nvPr>
        </p:nvSpPr>
        <p:spPr>
          <a:xfrm>
            <a:off x="6553200" y="29718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8" name="Text Placeholder 4"/>
          <p:cNvSpPr>
            <a:spLocks noGrp="1"/>
          </p:cNvSpPr>
          <p:nvPr>
            <p:ph type="body" sz="quarter" idx="17" hasCustomPrompt="1"/>
          </p:nvPr>
        </p:nvSpPr>
        <p:spPr>
          <a:xfrm>
            <a:off x="7162800" y="29718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9" name="Text Placeholder 4"/>
          <p:cNvSpPr>
            <a:spLocks noGrp="1"/>
          </p:cNvSpPr>
          <p:nvPr>
            <p:ph type="body" sz="quarter" idx="18" hasCustomPrompt="1"/>
          </p:nvPr>
        </p:nvSpPr>
        <p:spPr>
          <a:xfrm>
            <a:off x="6553200" y="35814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0" name="Text Placeholder 4"/>
          <p:cNvSpPr>
            <a:spLocks noGrp="1"/>
          </p:cNvSpPr>
          <p:nvPr>
            <p:ph type="body" sz="quarter" idx="19" hasCustomPrompt="1"/>
          </p:nvPr>
        </p:nvSpPr>
        <p:spPr>
          <a:xfrm>
            <a:off x="7162800" y="35814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1" name="Text Placeholder 4"/>
          <p:cNvSpPr>
            <a:spLocks noGrp="1"/>
          </p:cNvSpPr>
          <p:nvPr>
            <p:ph type="body" sz="quarter" idx="20" hasCustomPrompt="1"/>
          </p:nvPr>
        </p:nvSpPr>
        <p:spPr>
          <a:xfrm>
            <a:off x="6553200" y="4191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2" name="Text Placeholder 4"/>
          <p:cNvSpPr>
            <a:spLocks noGrp="1"/>
          </p:cNvSpPr>
          <p:nvPr>
            <p:ph type="body" sz="quarter" idx="21" hasCustomPrompt="1"/>
          </p:nvPr>
        </p:nvSpPr>
        <p:spPr>
          <a:xfrm>
            <a:off x="7162800" y="41910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3" name="Text Placeholder 4"/>
          <p:cNvSpPr>
            <a:spLocks noGrp="1"/>
          </p:cNvSpPr>
          <p:nvPr>
            <p:ph type="body" sz="quarter" idx="22" hasCustomPrompt="1"/>
          </p:nvPr>
        </p:nvSpPr>
        <p:spPr>
          <a:xfrm>
            <a:off x="6553200" y="4800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4" name="Text Placeholder 4"/>
          <p:cNvSpPr>
            <a:spLocks noGrp="1"/>
          </p:cNvSpPr>
          <p:nvPr>
            <p:ph type="body" sz="quarter" idx="23" hasCustomPrompt="1"/>
          </p:nvPr>
        </p:nvSpPr>
        <p:spPr>
          <a:xfrm>
            <a:off x="7162800" y="48006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32" name="Text Placeholder 4"/>
          <p:cNvSpPr>
            <a:spLocks noGrp="1"/>
          </p:cNvSpPr>
          <p:nvPr>
            <p:ph type="body" sz="quarter" idx="24" hasCustomPrompt="1"/>
          </p:nvPr>
        </p:nvSpPr>
        <p:spPr>
          <a:xfrm>
            <a:off x="6553200" y="5410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33" name="Text Placeholder 4"/>
          <p:cNvSpPr>
            <a:spLocks noGrp="1"/>
          </p:cNvSpPr>
          <p:nvPr>
            <p:ph type="body" sz="quarter" idx="25" hasCustomPrompt="1"/>
          </p:nvPr>
        </p:nvSpPr>
        <p:spPr>
          <a:xfrm>
            <a:off x="7162800" y="54102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5" name="Picture Placeholder 2"/>
          <p:cNvSpPr>
            <a:spLocks noGrp="1"/>
          </p:cNvSpPr>
          <p:nvPr>
            <p:ph type="pic" sz="quarter" idx="26" hasCustomPrompt="1"/>
          </p:nvPr>
        </p:nvSpPr>
        <p:spPr>
          <a:xfrm>
            <a:off x="0" y="0"/>
            <a:ext cx="6096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3324910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27888" y="1143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1" hasCustomPrompt="1"/>
          </p:nvPr>
        </p:nvSpPr>
        <p:spPr>
          <a:xfrm>
            <a:off x="1237488" y="11430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3" name="Text Placeholder 4"/>
          <p:cNvSpPr>
            <a:spLocks noGrp="1"/>
          </p:cNvSpPr>
          <p:nvPr>
            <p:ph type="body" sz="quarter" idx="12" hasCustomPrompt="1"/>
          </p:nvPr>
        </p:nvSpPr>
        <p:spPr>
          <a:xfrm>
            <a:off x="627888" y="1752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4" name="Text Placeholder 4"/>
          <p:cNvSpPr>
            <a:spLocks noGrp="1"/>
          </p:cNvSpPr>
          <p:nvPr>
            <p:ph type="body" sz="quarter" idx="13" hasCustomPrompt="1"/>
          </p:nvPr>
        </p:nvSpPr>
        <p:spPr>
          <a:xfrm>
            <a:off x="1237488" y="17526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5" name="Text Placeholder 4"/>
          <p:cNvSpPr>
            <a:spLocks noGrp="1"/>
          </p:cNvSpPr>
          <p:nvPr>
            <p:ph type="body" sz="quarter" idx="14" hasCustomPrompt="1"/>
          </p:nvPr>
        </p:nvSpPr>
        <p:spPr>
          <a:xfrm>
            <a:off x="627888" y="2362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6" name="Text Placeholder 4"/>
          <p:cNvSpPr>
            <a:spLocks noGrp="1"/>
          </p:cNvSpPr>
          <p:nvPr>
            <p:ph type="body" sz="quarter" idx="15" hasCustomPrompt="1"/>
          </p:nvPr>
        </p:nvSpPr>
        <p:spPr>
          <a:xfrm>
            <a:off x="1237488" y="23622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7" name="Text Placeholder 4"/>
          <p:cNvSpPr>
            <a:spLocks noGrp="1"/>
          </p:cNvSpPr>
          <p:nvPr>
            <p:ph type="body" sz="quarter" idx="16" hasCustomPrompt="1"/>
          </p:nvPr>
        </p:nvSpPr>
        <p:spPr>
          <a:xfrm>
            <a:off x="627888" y="29718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8" name="Text Placeholder 4"/>
          <p:cNvSpPr>
            <a:spLocks noGrp="1"/>
          </p:cNvSpPr>
          <p:nvPr>
            <p:ph type="body" sz="quarter" idx="17" hasCustomPrompt="1"/>
          </p:nvPr>
        </p:nvSpPr>
        <p:spPr>
          <a:xfrm>
            <a:off x="1237488" y="29718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9" name="Text Placeholder 4"/>
          <p:cNvSpPr>
            <a:spLocks noGrp="1"/>
          </p:cNvSpPr>
          <p:nvPr>
            <p:ph type="body" sz="quarter" idx="18" hasCustomPrompt="1"/>
          </p:nvPr>
        </p:nvSpPr>
        <p:spPr>
          <a:xfrm>
            <a:off x="627888" y="35814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0" name="Text Placeholder 4"/>
          <p:cNvSpPr>
            <a:spLocks noGrp="1"/>
          </p:cNvSpPr>
          <p:nvPr>
            <p:ph type="body" sz="quarter" idx="19" hasCustomPrompt="1"/>
          </p:nvPr>
        </p:nvSpPr>
        <p:spPr>
          <a:xfrm>
            <a:off x="1237488" y="35814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1" name="Text Placeholder 4"/>
          <p:cNvSpPr>
            <a:spLocks noGrp="1"/>
          </p:cNvSpPr>
          <p:nvPr>
            <p:ph type="body" sz="quarter" idx="20" hasCustomPrompt="1"/>
          </p:nvPr>
        </p:nvSpPr>
        <p:spPr>
          <a:xfrm>
            <a:off x="627888" y="4191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2" name="Text Placeholder 4"/>
          <p:cNvSpPr>
            <a:spLocks noGrp="1"/>
          </p:cNvSpPr>
          <p:nvPr>
            <p:ph type="body" sz="quarter" idx="21" hasCustomPrompt="1"/>
          </p:nvPr>
        </p:nvSpPr>
        <p:spPr>
          <a:xfrm>
            <a:off x="1237488" y="41910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3" name="Text Placeholder 4"/>
          <p:cNvSpPr>
            <a:spLocks noGrp="1"/>
          </p:cNvSpPr>
          <p:nvPr>
            <p:ph type="body" sz="quarter" idx="22" hasCustomPrompt="1"/>
          </p:nvPr>
        </p:nvSpPr>
        <p:spPr>
          <a:xfrm>
            <a:off x="627888" y="4800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4" name="Text Placeholder 4"/>
          <p:cNvSpPr>
            <a:spLocks noGrp="1"/>
          </p:cNvSpPr>
          <p:nvPr>
            <p:ph type="body" sz="quarter" idx="23" hasCustomPrompt="1"/>
          </p:nvPr>
        </p:nvSpPr>
        <p:spPr>
          <a:xfrm>
            <a:off x="1237488" y="48006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32" name="Text Placeholder 4"/>
          <p:cNvSpPr>
            <a:spLocks noGrp="1"/>
          </p:cNvSpPr>
          <p:nvPr>
            <p:ph type="body" sz="quarter" idx="24" hasCustomPrompt="1"/>
          </p:nvPr>
        </p:nvSpPr>
        <p:spPr>
          <a:xfrm>
            <a:off x="627888" y="5410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33" name="Text Placeholder 4"/>
          <p:cNvSpPr>
            <a:spLocks noGrp="1"/>
          </p:cNvSpPr>
          <p:nvPr>
            <p:ph type="body" sz="quarter" idx="25" hasCustomPrompt="1"/>
          </p:nvPr>
        </p:nvSpPr>
        <p:spPr>
          <a:xfrm>
            <a:off x="1237488" y="54102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5" name="Picture Placeholder 2"/>
          <p:cNvSpPr>
            <a:spLocks noGrp="1"/>
          </p:cNvSpPr>
          <p:nvPr>
            <p:ph type="pic" sz="quarter" idx="26" hasCustomPrompt="1"/>
          </p:nvPr>
        </p:nvSpPr>
        <p:spPr>
          <a:xfrm>
            <a:off x="6096000" y="0"/>
            <a:ext cx="6096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22239989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3886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1" hasCustomPrompt="1"/>
          </p:nvPr>
        </p:nvSpPr>
        <p:spPr>
          <a:xfrm>
            <a:off x="1219200" y="38862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3" name="Text Placeholder 4"/>
          <p:cNvSpPr>
            <a:spLocks noGrp="1"/>
          </p:cNvSpPr>
          <p:nvPr>
            <p:ph type="body" sz="quarter" idx="12" hasCustomPrompt="1"/>
          </p:nvPr>
        </p:nvSpPr>
        <p:spPr>
          <a:xfrm>
            <a:off x="609600" y="44958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4" name="Text Placeholder 4"/>
          <p:cNvSpPr>
            <a:spLocks noGrp="1"/>
          </p:cNvSpPr>
          <p:nvPr>
            <p:ph type="body" sz="quarter" idx="13" hasCustomPrompt="1"/>
          </p:nvPr>
        </p:nvSpPr>
        <p:spPr>
          <a:xfrm>
            <a:off x="1219200" y="44958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5" name="Text Placeholder 4"/>
          <p:cNvSpPr>
            <a:spLocks noGrp="1"/>
          </p:cNvSpPr>
          <p:nvPr>
            <p:ph type="body" sz="quarter" idx="14" hasCustomPrompt="1"/>
          </p:nvPr>
        </p:nvSpPr>
        <p:spPr>
          <a:xfrm>
            <a:off x="609600" y="51054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6" name="Text Placeholder 4"/>
          <p:cNvSpPr>
            <a:spLocks noGrp="1"/>
          </p:cNvSpPr>
          <p:nvPr>
            <p:ph type="body" sz="quarter" idx="15" hasCustomPrompt="1"/>
          </p:nvPr>
        </p:nvSpPr>
        <p:spPr>
          <a:xfrm>
            <a:off x="1219200" y="51054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9" name="Text Placeholder 4"/>
          <p:cNvSpPr>
            <a:spLocks noGrp="1"/>
          </p:cNvSpPr>
          <p:nvPr>
            <p:ph type="body" sz="quarter" idx="18" hasCustomPrompt="1"/>
          </p:nvPr>
        </p:nvSpPr>
        <p:spPr>
          <a:xfrm>
            <a:off x="6134100" y="3886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0" name="Text Placeholder 4"/>
          <p:cNvSpPr>
            <a:spLocks noGrp="1"/>
          </p:cNvSpPr>
          <p:nvPr>
            <p:ph type="body" sz="quarter" idx="19" hasCustomPrompt="1"/>
          </p:nvPr>
        </p:nvSpPr>
        <p:spPr>
          <a:xfrm>
            <a:off x="6743700" y="38862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1" name="Text Placeholder 4"/>
          <p:cNvSpPr>
            <a:spLocks noGrp="1"/>
          </p:cNvSpPr>
          <p:nvPr>
            <p:ph type="body" sz="quarter" idx="20" hasCustomPrompt="1"/>
          </p:nvPr>
        </p:nvSpPr>
        <p:spPr>
          <a:xfrm>
            <a:off x="6134100" y="44958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2" name="Text Placeholder 4"/>
          <p:cNvSpPr>
            <a:spLocks noGrp="1"/>
          </p:cNvSpPr>
          <p:nvPr>
            <p:ph type="body" sz="quarter" idx="21" hasCustomPrompt="1"/>
          </p:nvPr>
        </p:nvSpPr>
        <p:spPr>
          <a:xfrm>
            <a:off x="6743700" y="44958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3" name="Picture Placeholder 2"/>
          <p:cNvSpPr>
            <a:spLocks noGrp="1"/>
          </p:cNvSpPr>
          <p:nvPr>
            <p:ph type="pic" sz="quarter" idx="24" hasCustomPrompt="1"/>
          </p:nvPr>
        </p:nvSpPr>
        <p:spPr>
          <a:xfrm>
            <a:off x="1" y="0"/>
            <a:ext cx="6057568" cy="25146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25" name="Picture Placeholder 2"/>
          <p:cNvSpPr>
            <a:spLocks noGrp="1"/>
          </p:cNvSpPr>
          <p:nvPr>
            <p:ph type="pic" sz="quarter" idx="25" hasCustomPrompt="1"/>
          </p:nvPr>
        </p:nvSpPr>
        <p:spPr>
          <a:xfrm>
            <a:off x="6127573" y="0"/>
            <a:ext cx="6064427" cy="2514600"/>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26" name="Text Placeholder 4"/>
          <p:cNvSpPr>
            <a:spLocks noGrp="1"/>
          </p:cNvSpPr>
          <p:nvPr>
            <p:ph type="body" sz="quarter" idx="26" hasCustomPrompt="1"/>
          </p:nvPr>
        </p:nvSpPr>
        <p:spPr>
          <a:xfrm>
            <a:off x="6134100" y="51054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7" name="Text Placeholder 4"/>
          <p:cNvSpPr>
            <a:spLocks noGrp="1"/>
          </p:cNvSpPr>
          <p:nvPr>
            <p:ph type="body" sz="quarter" idx="27" hasCustomPrompt="1"/>
          </p:nvPr>
        </p:nvSpPr>
        <p:spPr>
          <a:xfrm>
            <a:off x="6743700" y="51054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4" name="Text Placeholder 3"/>
          <p:cNvSpPr>
            <a:spLocks noGrp="1"/>
          </p:cNvSpPr>
          <p:nvPr>
            <p:ph type="body" sz="quarter" idx="28" hasCustomPrompt="1"/>
          </p:nvPr>
        </p:nvSpPr>
        <p:spPr>
          <a:xfrm>
            <a:off x="640398" y="3281999"/>
            <a:ext cx="4622800" cy="152082"/>
          </a:xfrm>
        </p:spPr>
        <p:txBody>
          <a:bodyPr/>
          <a:lstStyle>
            <a:lvl1pPr marL="0" indent="0">
              <a:spcBef>
                <a:spcPts val="0"/>
              </a:spcBef>
              <a:spcAft>
                <a:spcPts val="0"/>
              </a:spcAft>
              <a:buNone/>
              <a:defRPr sz="1400" b="1" spc="300">
                <a:latin typeface="+mn-lt"/>
              </a:defRPr>
            </a:lvl1pPr>
          </a:lstStyle>
          <a:p>
            <a:pPr lvl="0"/>
            <a:r>
              <a:rPr lang="en-US" dirty="0"/>
              <a:t>AGENDA</a:t>
            </a:r>
          </a:p>
        </p:txBody>
      </p:sp>
    </p:spTree>
    <p:extLst>
      <p:ext uri="{BB962C8B-B14F-4D97-AF65-F5344CB8AC3E}">
        <p14:creationId xmlns:p14="http://schemas.microsoft.com/office/powerpoint/2010/main" val="4070543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descr="/Users/carly/Documents/916/clients/CWEA/Partnering for Impact/PPT Template/_assets/PFI-PPT-images-08.jpgPFI-PPT-images-08"/>
          <p:cNvPicPr>
            <a:picLocks noChangeAspect="1"/>
          </p:cNvPicPr>
          <p:nvPr userDrawn="1"/>
        </p:nvPicPr>
        <p:blipFill>
          <a:blip r:embed="rId2"/>
          <a:srcRect/>
          <a:stretch>
            <a:fillRect/>
          </a:stretch>
        </p:blipFill>
        <p:spPr>
          <a:xfrm>
            <a:off x="-10160" y="-39947"/>
            <a:ext cx="12284363" cy="6906260"/>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4572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1" hasCustomPrompt="1"/>
          </p:nvPr>
        </p:nvSpPr>
        <p:spPr>
          <a:xfrm>
            <a:off x="1219200" y="45720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3" name="Text Placeholder 4"/>
          <p:cNvSpPr>
            <a:spLocks noGrp="1"/>
          </p:cNvSpPr>
          <p:nvPr>
            <p:ph type="body" sz="quarter" idx="12" hasCustomPrompt="1"/>
          </p:nvPr>
        </p:nvSpPr>
        <p:spPr>
          <a:xfrm>
            <a:off x="609600" y="5181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4" name="Text Placeholder 4"/>
          <p:cNvSpPr>
            <a:spLocks noGrp="1"/>
          </p:cNvSpPr>
          <p:nvPr>
            <p:ph type="body" sz="quarter" idx="13" hasCustomPrompt="1"/>
          </p:nvPr>
        </p:nvSpPr>
        <p:spPr>
          <a:xfrm>
            <a:off x="1219200" y="51816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5" name="Text Placeholder 4"/>
          <p:cNvSpPr>
            <a:spLocks noGrp="1"/>
          </p:cNvSpPr>
          <p:nvPr>
            <p:ph type="body" sz="quarter" idx="14" hasCustomPrompt="1"/>
          </p:nvPr>
        </p:nvSpPr>
        <p:spPr>
          <a:xfrm>
            <a:off x="609600" y="5791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6" name="Text Placeholder 4"/>
          <p:cNvSpPr>
            <a:spLocks noGrp="1"/>
          </p:cNvSpPr>
          <p:nvPr>
            <p:ph type="body" sz="quarter" idx="15" hasCustomPrompt="1"/>
          </p:nvPr>
        </p:nvSpPr>
        <p:spPr>
          <a:xfrm>
            <a:off x="1219200" y="57912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7" name="Text Placeholder 4"/>
          <p:cNvSpPr>
            <a:spLocks noGrp="1"/>
          </p:cNvSpPr>
          <p:nvPr>
            <p:ph type="body" sz="quarter" idx="16" hasCustomPrompt="1"/>
          </p:nvPr>
        </p:nvSpPr>
        <p:spPr>
          <a:xfrm>
            <a:off x="6137088" y="4572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8" name="Text Placeholder 4"/>
          <p:cNvSpPr>
            <a:spLocks noGrp="1"/>
          </p:cNvSpPr>
          <p:nvPr>
            <p:ph type="body" sz="quarter" idx="17" hasCustomPrompt="1"/>
          </p:nvPr>
        </p:nvSpPr>
        <p:spPr>
          <a:xfrm>
            <a:off x="6746688" y="45720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9" name="Text Placeholder 4"/>
          <p:cNvSpPr>
            <a:spLocks noGrp="1"/>
          </p:cNvSpPr>
          <p:nvPr>
            <p:ph type="body" sz="quarter" idx="18" hasCustomPrompt="1"/>
          </p:nvPr>
        </p:nvSpPr>
        <p:spPr>
          <a:xfrm>
            <a:off x="6137088" y="5181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0" name="Text Placeholder 4"/>
          <p:cNvSpPr>
            <a:spLocks noGrp="1"/>
          </p:cNvSpPr>
          <p:nvPr>
            <p:ph type="body" sz="quarter" idx="19" hasCustomPrompt="1"/>
          </p:nvPr>
        </p:nvSpPr>
        <p:spPr>
          <a:xfrm>
            <a:off x="6746688" y="51816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1" name="Text Placeholder 4"/>
          <p:cNvSpPr>
            <a:spLocks noGrp="1"/>
          </p:cNvSpPr>
          <p:nvPr>
            <p:ph type="body" sz="quarter" idx="20" hasCustomPrompt="1"/>
          </p:nvPr>
        </p:nvSpPr>
        <p:spPr>
          <a:xfrm>
            <a:off x="6137088" y="5791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2" name="Text Placeholder 4"/>
          <p:cNvSpPr>
            <a:spLocks noGrp="1"/>
          </p:cNvSpPr>
          <p:nvPr>
            <p:ph type="body" sz="quarter" idx="21" hasCustomPrompt="1"/>
          </p:nvPr>
        </p:nvSpPr>
        <p:spPr>
          <a:xfrm>
            <a:off x="6746688" y="57912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3" name="Picture Placeholder 2"/>
          <p:cNvSpPr>
            <a:spLocks noGrp="1"/>
          </p:cNvSpPr>
          <p:nvPr>
            <p:ph type="pic" sz="quarter" idx="24" hasCustomPrompt="1"/>
          </p:nvPr>
        </p:nvSpPr>
        <p:spPr>
          <a:xfrm>
            <a:off x="0" y="0"/>
            <a:ext cx="12192000" cy="3429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23" name="Text Placeholder 3"/>
          <p:cNvSpPr>
            <a:spLocks noGrp="1"/>
          </p:cNvSpPr>
          <p:nvPr>
            <p:ph type="body" sz="quarter" idx="28" hasCustomPrompt="1"/>
          </p:nvPr>
        </p:nvSpPr>
        <p:spPr>
          <a:xfrm>
            <a:off x="640398" y="4176079"/>
            <a:ext cx="4622800" cy="152082"/>
          </a:xfrm>
        </p:spPr>
        <p:txBody>
          <a:bodyPr/>
          <a:lstStyle>
            <a:lvl1pPr marL="0" indent="0">
              <a:spcBef>
                <a:spcPts val="0"/>
              </a:spcBef>
              <a:spcAft>
                <a:spcPts val="0"/>
              </a:spcAft>
              <a:buNone/>
              <a:defRPr sz="1400" b="1" spc="300">
                <a:latin typeface="+mn-lt"/>
              </a:defRPr>
            </a:lvl1pPr>
          </a:lstStyle>
          <a:p>
            <a:pPr lvl="0"/>
            <a:r>
              <a:rPr lang="en-US" dirty="0"/>
              <a:t>AGENDA</a:t>
            </a:r>
          </a:p>
        </p:txBody>
      </p:sp>
    </p:spTree>
    <p:extLst>
      <p:ext uri="{BB962C8B-B14F-4D97-AF65-F5344CB8AC3E}">
        <p14:creationId xmlns:p14="http://schemas.microsoft.com/office/powerpoint/2010/main" val="38070054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5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524000" y="14478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1" hasCustomPrompt="1"/>
          </p:nvPr>
        </p:nvSpPr>
        <p:spPr>
          <a:xfrm>
            <a:off x="2133600" y="14478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3" name="Text Placeholder 4"/>
          <p:cNvSpPr>
            <a:spLocks noGrp="1"/>
          </p:cNvSpPr>
          <p:nvPr>
            <p:ph type="body" sz="quarter" idx="12" hasCustomPrompt="1"/>
          </p:nvPr>
        </p:nvSpPr>
        <p:spPr>
          <a:xfrm>
            <a:off x="1524000" y="20574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4" name="Text Placeholder 4"/>
          <p:cNvSpPr>
            <a:spLocks noGrp="1"/>
          </p:cNvSpPr>
          <p:nvPr>
            <p:ph type="body" sz="quarter" idx="13" hasCustomPrompt="1"/>
          </p:nvPr>
        </p:nvSpPr>
        <p:spPr>
          <a:xfrm>
            <a:off x="2133600" y="20574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5" name="Text Placeholder 4"/>
          <p:cNvSpPr>
            <a:spLocks noGrp="1"/>
          </p:cNvSpPr>
          <p:nvPr>
            <p:ph type="body" sz="quarter" idx="14" hasCustomPrompt="1"/>
          </p:nvPr>
        </p:nvSpPr>
        <p:spPr>
          <a:xfrm>
            <a:off x="1524000" y="2667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6" name="Text Placeholder 4"/>
          <p:cNvSpPr>
            <a:spLocks noGrp="1"/>
          </p:cNvSpPr>
          <p:nvPr>
            <p:ph type="body" sz="quarter" idx="15" hasCustomPrompt="1"/>
          </p:nvPr>
        </p:nvSpPr>
        <p:spPr>
          <a:xfrm>
            <a:off x="2133600" y="26670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7" name="Text Placeholder 4"/>
          <p:cNvSpPr>
            <a:spLocks noGrp="1"/>
          </p:cNvSpPr>
          <p:nvPr>
            <p:ph type="body" sz="quarter" idx="16" hasCustomPrompt="1"/>
          </p:nvPr>
        </p:nvSpPr>
        <p:spPr>
          <a:xfrm>
            <a:off x="1524000" y="3276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8" name="Text Placeholder 4"/>
          <p:cNvSpPr>
            <a:spLocks noGrp="1"/>
          </p:cNvSpPr>
          <p:nvPr>
            <p:ph type="body" sz="quarter" idx="17" hasCustomPrompt="1"/>
          </p:nvPr>
        </p:nvSpPr>
        <p:spPr>
          <a:xfrm>
            <a:off x="2133600" y="32766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9" name="Text Placeholder 4"/>
          <p:cNvSpPr>
            <a:spLocks noGrp="1"/>
          </p:cNvSpPr>
          <p:nvPr>
            <p:ph type="body" sz="quarter" idx="18" hasCustomPrompt="1"/>
          </p:nvPr>
        </p:nvSpPr>
        <p:spPr>
          <a:xfrm>
            <a:off x="1524000" y="3886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0" name="Text Placeholder 4"/>
          <p:cNvSpPr>
            <a:spLocks noGrp="1"/>
          </p:cNvSpPr>
          <p:nvPr>
            <p:ph type="body" sz="quarter" idx="19" hasCustomPrompt="1"/>
          </p:nvPr>
        </p:nvSpPr>
        <p:spPr>
          <a:xfrm>
            <a:off x="2133600" y="38862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1" name="Text Placeholder 4"/>
          <p:cNvSpPr>
            <a:spLocks noGrp="1"/>
          </p:cNvSpPr>
          <p:nvPr>
            <p:ph type="body" sz="quarter" idx="20" hasCustomPrompt="1"/>
          </p:nvPr>
        </p:nvSpPr>
        <p:spPr>
          <a:xfrm>
            <a:off x="1524000" y="44958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2" name="Text Placeholder 4"/>
          <p:cNvSpPr>
            <a:spLocks noGrp="1"/>
          </p:cNvSpPr>
          <p:nvPr>
            <p:ph type="body" sz="quarter" idx="21" hasCustomPrompt="1"/>
          </p:nvPr>
        </p:nvSpPr>
        <p:spPr>
          <a:xfrm>
            <a:off x="2133600" y="44958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3" name="Text Placeholder 4"/>
          <p:cNvSpPr>
            <a:spLocks noGrp="1"/>
          </p:cNvSpPr>
          <p:nvPr>
            <p:ph type="body" sz="quarter" idx="22" hasCustomPrompt="1"/>
          </p:nvPr>
        </p:nvSpPr>
        <p:spPr>
          <a:xfrm>
            <a:off x="1524000" y="51054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4" name="Text Placeholder 4"/>
          <p:cNvSpPr>
            <a:spLocks noGrp="1"/>
          </p:cNvSpPr>
          <p:nvPr>
            <p:ph type="body" sz="quarter" idx="23" hasCustomPrompt="1"/>
          </p:nvPr>
        </p:nvSpPr>
        <p:spPr>
          <a:xfrm>
            <a:off x="2133600" y="51054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32" name="Text Placeholder 4"/>
          <p:cNvSpPr>
            <a:spLocks noGrp="1"/>
          </p:cNvSpPr>
          <p:nvPr>
            <p:ph type="body" sz="quarter" idx="24" hasCustomPrompt="1"/>
          </p:nvPr>
        </p:nvSpPr>
        <p:spPr>
          <a:xfrm>
            <a:off x="1524000" y="5715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33" name="Text Placeholder 4"/>
          <p:cNvSpPr>
            <a:spLocks noGrp="1"/>
          </p:cNvSpPr>
          <p:nvPr>
            <p:ph type="body" sz="quarter" idx="25" hasCustomPrompt="1"/>
          </p:nvPr>
        </p:nvSpPr>
        <p:spPr>
          <a:xfrm>
            <a:off x="2133600" y="57150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5" name="Text Placeholder 3"/>
          <p:cNvSpPr>
            <a:spLocks noGrp="1"/>
          </p:cNvSpPr>
          <p:nvPr>
            <p:ph type="body" sz="quarter" idx="28" hasCustomPrompt="1"/>
          </p:nvPr>
        </p:nvSpPr>
        <p:spPr>
          <a:xfrm>
            <a:off x="1534478" y="823279"/>
            <a:ext cx="4622800" cy="152082"/>
          </a:xfrm>
        </p:spPr>
        <p:txBody>
          <a:bodyPr/>
          <a:lstStyle>
            <a:lvl1pPr marL="0" indent="0">
              <a:spcBef>
                <a:spcPts val="0"/>
              </a:spcBef>
              <a:spcAft>
                <a:spcPts val="0"/>
              </a:spcAft>
              <a:buNone/>
              <a:defRPr sz="1400" b="1" spc="300">
                <a:latin typeface="+mn-lt"/>
              </a:defRPr>
            </a:lvl1pPr>
          </a:lstStyle>
          <a:p>
            <a:pPr lvl="0"/>
            <a:r>
              <a:rPr lang="en-US" dirty="0"/>
              <a:t>AGENDA</a:t>
            </a:r>
          </a:p>
        </p:txBody>
      </p:sp>
    </p:spTree>
    <p:extLst>
      <p:ext uri="{BB962C8B-B14F-4D97-AF65-F5344CB8AC3E}">
        <p14:creationId xmlns:p14="http://schemas.microsoft.com/office/powerpoint/2010/main" val="37202272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1524000" y="4648200"/>
            <a:ext cx="1143000" cy="762000"/>
          </a:xfrm>
          <a:noFill/>
        </p:spPr>
        <p:txBody>
          <a:bodyPr anchor="ct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4" name="Text Placeholder 4"/>
          <p:cNvSpPr>
            <a:spLocks noGrp="1"/>
          </p:cNvSpPr>
          <p:nvPr>
            <p:ph type="body" sz="quarter" idx="12" hasCustomPrompt="1"/>
          </p:nvPr>
        </p:nvSpPr>
        <p:spPr>
          <a:xfrm>
            <a:off x="2667000" y="4648200"/>
            <a:ext cx="8915400" cy="762000"/>
          </a:xfrm>
          <a:noFill/>
        </p:spPr>
        <p:txBody>
          <a:bodyPr anchor="ct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Tree>
    <p:extLst>
      <p:ext uri="{BB962C8B-B14F-4D97-AF65-F5344CB8AC3E}">
        <p14:creationId xmlns:p14="http://schemas.microsoft.com/office/powerpoint/2010/main" val="36502426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4" name="Text Placeholder 4"/>
          <p:cNvSpPr>
            <a:spLocks noGrp="1"/>
          </p:cNvSpPr>
          <p:nvPr>
            <p:ph type="body" sz="quarter" idx="12" hasCustomPrompt="1"/>
          </p:nvPr>
        </p:nvSpPr>
        <p:spPr>
          <a:xfrm>
            <a:off x="1534885" y="4648200"/>
            <a:ext cx="9122230" cy="762000"/>
          </a:xfrm>
          <a:noFill/>
        </p:spPr>
        <p:txBody>
          <a:bodyPr anchor="ct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Tree>
    <p:extLst>
      <p:ext uri="{BB962C8B-B14F-4D97-AF65-F5344CB8AC3E}">
        <p14:creationId xmlns:p14="http://schemas.microsoft.com/office/powerpoint/2010/main" val="41820172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Text Placeholder 4"/>
          <p:cNvSpPr>
            <a:spLocks noGrp="1"/>
          </p:cNvSpPr>
          <p:nvPr>
            <p:ph type="body" sz="quarter" idx="13" hasCustomPrompt="1"/>
          </p:nvPr>
        </p:nvSpPr>
        <p:spPr>
          <a:xfrm>
            <a:off x="622300" y="2289177"/>
            <a:ext cx="10058400" cy="1819275"/>
          </a:xfrm>
          <a:noFill/>
        </p:spPr>
        <p:txBody>
          <a:bodyPr>
            <a:noAutofit/>
          </a:bodyPr>
          <a:lstStyle>
            <a:lvl1pPr marL="0" indent="0">
              <a:spcBef>
                <a:spcPts val="0"/>
              </a:spcBef>
              <a:spcAft>
                <a:spcPts val="0"/>
              </a:spcAft>
              <a:buNone/>
              <a:defRPr sz="44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7" name="Text Placeholder 4"/>
          <p:cNvSpPr>
            <a:spLocks noGrp="1"/>
          </p:cNvSpPr>
          <p:nvPr>
            <p:ph type="body" sz="quarter" idx="11" hasCustomPrompt="1"/>
          </p:nvPr>
        </p:nvSpPr>
        <p:spPr>
          <a:xfrm>
            <a:off x="622300" y="685800"/>
            <a:ext cx="2819400" cy="1676400"/>
          </a:xfrm>
          <a:noFill/>
        </p:spPr>
        <p:txBody>
          <a:bodyPr>
            <a:noAutofit/>
          </a:bodyPr>
          <a:lstStyle>
            <a:lvl1pPr marL="0" indent="0">
              <a:spcBef>
                <a:spcPts val="0"/>
              </a:spcBef>
              <a:spcAft>
                <a:spcPts val="0"/>
              </a:spcAft>
              <a:buNone/>
              <a:defRPr sz="115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Tree>
    <p:extLst>
      <p:ext uri="{BB962C8B-B14F-4D97-AF65-F5344CB8AC3E}">
        <p14:creationId xmlns:p14="http://schemas.microsoft.com/office/powerpoint/2010/main" val="38769621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_Divider">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3429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5" name="Text Placeholder 4"/>
          <p:cNvSpPr>
            <a:spLocks noGrp="1"/>
          </p:cNvSpPr>
          <p:nvPr>
            <p:ph type="body" sz="quarter" idx="11" hasCustomPrompt="1"/>
          </p:nvPr>
        </p:nvSpPr>
        <p:spPr>
          <a:xfrm>
            <a:off x="1524000" y="4648200"/>
            <a:ext cx="1143000" cy="762000"/>
          </a:xfrm>
          <a:noFill/>
        </p:spPr>
        <p:txBody>
          <a:bodyPr anchor="ctr">
            <a:noAutofit/>
          </a:bodyPr>
          <a:lstStyle>
            <a:lvl1pPr marL="0" indent="0">
              <a:spcBef>
                <a:spcPts val="0"/>
              </a:spcBef>
              <a:spcAft>
                <a:spcPts val="0"/>
              </a:spcAft>
              <a:buNone/>
              <a:defRPr sz="6000" b="1" spc="0">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2" hasCustomPrompt="1"/>
          </p:nvPr>
        </p:nvSpPr>
        <p:spPr>
          <a:xfrm>
            <a:off x="2667000" y="4648200"/>
            <a:ext cx="8915400" cy="762000"/>
          </a:xfrm>
          <a:noFill/>
        </p:spPr>
        <p:txBody>
          <a:bodyPr anchor="ctr">
            <a:noAutofit/>
          </a:bodyPr>
          <a:lstStyle>
            <a:lvl1pPr marL="0" indent="0">
              <a:spcBef>
                <a:spcPts val="0"/>
              </a:spcBef>
              <a:spcAft>
                <a:spcPts val="0"/>
              </a:spcAft>
              <a:buNone/>
              <a:defRPr sz="6000" b="1"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Tree>
    <p:extLst>
      <p:ext uri="{BB962C8B-B14F-4D97-AF65-F5344CB8AC3E}">
        <p14:creationId xmlns:p14="http://schemas.microsoft.com/office/powerpoint/2010/main" val="41413245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5_Divider">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4267200" y="2362200"/>
            <a:ext cx="7924800" cy="4495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0" name="Text Placeholder 4"/>
          <p:cNvSpPr>
            <a:spLocks noGrp="1"/>
          </p:cNvSpPr>
          <p:nvPr>
            <p:ph type="body" sz="quarter" idx="13" hasCustomPrompt="1"/>
          </p:nvPr>
        </p:nvSpPr>
        <p:spPr>
          <a:xfrm>
            <a:off x="609600" y="2289178"/>
            <a:ext cx="3200400" cy="615387"/>
          </a:xfrm>
          <a:noFill/>
        </p:spPr>
        <p:txBody>
          <a:bodyPr>
            <a:noAutofit/>
          </a:bodyPr>
          <a:lstStyle>
            <a:lvl1pPr marL="0" indent="0">
              <a:spcBef>
                <a:spcPts val="0"/>
              </a:spcBef>
              <a:spcAft>
                <a:spcPts val="0"/>
              </a:spcAft>
              <a:buNone/>
              <a:defRPr sz="4400" b="1"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1" name="Text Placeholder 4"/>
          <p:cNvSpPr>
            <a:spLocks noGrp="1"/>
          </p:cNvSpPr>
          <p:nvPr>
            <p:ph type="body" sz="quarter" idx="11" hasCustomPrompt="1"/>
          </p:nvPr>
        </p:nvSpPr>
        <p:spPr>
          <a:xfrm>
            <a:off x="571500" y="685800"/>
            <a:ext cx="2819400" cy="1676400"/>
          </a:xfrm>
          <a:noFill/>
        </p:spPr>
        <p:txBody>
          <a:bodyPr>
            <a:noAutofit/>
          </a:bodyPr>
          <a:lstStyle>
            <a:lvl1pPr marL="0" indent="0">
              <a:spcBef>
                <a:spcPts val="0"/>
              </a:spcBef>
              <a:spcAft>
                <a:spcPts val="0"/>
              </a:spcAft>
              <a:buNone/>
              <a:defRPr sz="11500" b="1" spc="0">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0" hasCustomPrompt="1"/>
          </p:nvPr>
        </p:nvSpPr>
        <p:spPr>
          <a:xfrm>
            <a:off x="609600" y="3106271"/>
            <a:ext cx="3209365" cy="3218329"/>
          </a:xfrm>
        </p:spPr>
        <p:txBody>
          <a:bodyPr>
            <a:noAutofit/>
          </a:bodyPr>
          <a:lstStyle>
            <a:lvl1pPr>
              <a:spcBef>
                <a:spcPts val="12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9557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6_Divider">
    <p:bg>
      <p:bgPr>
        <a:solidFill>
          <a:schemeClr val="bg1"/>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609600" y="685800"/>
            <a:ext cx="2819400" cy="1676400"/>
          </a:xfrm>
          <a:noFill/>
        </p:spPr>
        <p:txBody>
          <a:bodyPr>
            <a:noAutofit/>
          </a:bodyPr>
          <a:lstStyle>
            <a:lvl1pPr marL="0" indent="0">
              <a:spcBef>
                <a:spcPts val="0"/>
              </a:spcBef>
              <a:spcAft>
                <a:spcPts val="0"/>
              </a:spcAft>
              <a:buNone/>
              <a:defRPr sz="11500" b="0" spc="0">
                <a:solidFill>
                  <a:schemeClr val="accent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5" name="Picture Placeholder 4"/>
          <p:cNvSpPr>
            <a:spLocks noGrp="1"/>
          </p:cNvSpPr>
          <p:nvPr>
            <p:ph type="pic" sz="quarter" idx="12" hasCustomPrompt="1"/>
          </p:nvPr>
        </p:nvSpPr>
        <p:spPr>
          <a:xfrm>
            <a:off x="612742" y="2362202"/>
            <a:ext cx="5483258" cy="396239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0" name="Text Placeholder 4"/>
          <p:cNvSpPr>
            <a:spLocks noGrp="1"/>
          </p:cNvSpPr>
          <p:nvPr>
            <p:ph type="body" sz="quarter" idx="13" hasCustomPrompt="1"/>
          </p:nvPr>
        </p:nvSpPr>
        <p:spPr>
          <a:xfrm>
            <a:off x="6526306" y="2308632"/>
            <a:ext cx="5063059" cy="413684"/>
          </a:xfrm>
          <a:noFill/>
        </p:spPr>
        <p:txBody>
          <a:bodyPr>
            <a:noAutofit/>
          </a:bodyPr>
          <a:lstStyle>
            <a:lvl1pPr marL="0" indent="0">
              <a:spcBef>
                <a:spcPts val="0"/>
              </a:spcBef>
              <a:spcAft>
                <a:spcPts val="0"/>
              </a:spcAft>
              <a:buNone/>
              <a:defRPr sz="3600" b="1"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4" name="Text Placeholder 5"/>
          <p:cNvSpPr>
            <a:spLocks noGrp="1"/>
          </p:cNvSpPr>
          <p:nvPr>
            <p:ph type="body" sz="quarter" idx="14" hasCustomPrompt="1"/>
          </p:nvPr>
        </p:nvSpPr>
        <p:spPr>
          <a:xfrm>
            <a:off x="6526306" y="3396342"/>
            <a:ext cx="5065776" cy="2928258"/>
          </a:xfrm>
        </p:spPr>
        <p:txBody>
          <a:bodyPr/>
          <a:lstStyle>
            <a:lvl1pPr>
              <a:spcBef>
                <a:spcPts val="12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hasCustomPrompt="1"/>
          </p:nvPr>
        </p:nvSpPr>
        <p:spPr>
          <a:xfrm>
            <a:off x="6526306" y="2856704"/>
            <a:ext cx="5065776" cy="320870"/>
          </a:xfrm>
        </p:spPr>
        <p:txBody>
          <a:bodyPr>
            <a:noAutofit/>
          </a:bodyPr>
          <a:lstStyle>
            <a:lvl1pPr marL="0" indent="0">
              <a:spcBef>
                <a:spcPts val="0"/>
              </a:spcBef>
              <a:spcAft>
                <a:spcPts val="0"/>
              </a:spcAft>
              <a:buNone/>
              <a:defRPr sz="2800" b="1">
                <a:solidFill>
                  <a:schemeClr val="tx2"/>
                </a:solidFill>
                <a:latin typeface="+mn-lt"/>
              </a:defRPr>
            </a:lvl1pPr>
          </a:lstStyle>
          <a:p>
            <a:pPr lvl="0"/>
            <a:r>
              <a:rPr lang="en-US" dirty="0"/>
              <a:t>Subhead</a:t>
            </a:r>
          </a:p>
        </p:txBody>
      </p:sp>
    </p:spTree>
    <p:extLst>
      <p:ext uri="{BB962C8B-B14F-4D97-AF65-F5344CB8AC3E}">
        <p14:creationId xmlns:p14="http://schemas.microsoft.com/office/powerpoint/2010/main" val="23507412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7_Divider">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0" y="0"/>
            <a:ext cx="12192000" cy="43434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6042660" y="5006340"/>
            <a:ext cx="2819400" cy="1424940"/>
          </a:xfrm>
          <a:noFill/>
        </p:spPr>
        <p:txBody>
          <a:bodyPr>
            <a:noAutofit/>
          </a:bodyPr>
          <a:lstStyle>
            <a:lvl1pPr marL="0" indent="0">
              <a:spcBef>
                <a:spcPts val="0"/>
              </a:spcBef>
              <a:spcAft>
                <a:spcPts val="0"/>
              </a:spcAft>
              <a:buNone/>
              <a:defRPr sz="11500" b="1" spc="0">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0" name="Text Placeholder 4"/>
          <p:cNvSpPr>
            <a:spLocks noGrp="1"/>
          </p:cNvSpPr>
          <p:nvPr>
            <p:ph type="body" sz="quarter" idx="13" hasCustomPrompt="1"/>
          </p:nvPr>
        </p:nvSpPr>
        <p:spPr>
          <a:xfrm>
            <a:off x="7993382" y="5181602"/>
            <a:ext cx="3589018" cy="1089660"/>
          </a:xfrm>
          <a:noFill/>
        </p:spPr>
        <p:txBody>
          <a:bodyPr anchor="ctr">
            <a:noAutofit/>
          </a:bodyPr>
          <a:lstStyle>
            <a:lvl1pPr marL="0" indent="0">
              <a:spcBef>
                <a:spcPts val="0"/>
              </a:spcBef>
              <a:spcAft>
                <a:spcPts val="0"/>
              </a:spcAft>
              <a:buNone/>
              <a:defRPr sz="3600" b="1"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Tree>
    <p:extLst>
      <p:ext uri="{BB962C8B-B14F-4D97-AF65-F5344CB8AC3E}">
        <p14:creationId xmlns:p14="http://schemas.microsoft.com/office/powerpoint/2010/main" val="9757316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8_Divider">
    <p:bg>
      <p:bgPr>
        <a:solidFill>
          <a:schemeClr val="bg1"/>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594360" y="5157317"/>
            <a:ext cx="10988040" cy="670560"/>
          </a:xfrm>
          <a:noFill/>
        </p:spPr>
        <p:txBody>
          <a:bodyPr>
            <a:noAutofit/>
          </a:bodyPr>
          <a:lstStyle>
            <a:lvl1pPr marL="0" indent="0">
              <a:spcBef>
                <a:spcPts val="0"/>
              </a:spcBef>
              <a:spcAft>
                <a:spcPts val="0"/>
              </a:spcAft>
              <a:buNone/>
              <a:defRPr sz="5400" b="1" spc="0">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5" name="Picture Placeholder 4"/>
          <p:cNvSpPr>
            <a:spLocks noGrp="1"/>
          </p:cNvSpPr>
          <p:nvPr>
            <p:ph type="pic" sz="quarter" idx="12" hasCustomPrompt="1"/>
          </p:nvPr>
        </p:nvSpPr>
        <p:spPr>
          <a:xfrm>
            <a:off x="0" y="0"/>
            <a:ext cx="12192000" cy="47244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0" name="Text Placeholder 4"/>
          <p:cNvSpPr>
            <a:spLocks noGrp="1"/>
          </p:cNvSpPr>
          <p:nvPr>
            <p:ph type="body" sz="quarter" idx="13" hasCustomPrompt="1"/>
          </p:nvPr>
        </p:nvSpPr>
        <p:spPr>
          <a:xfrm>
            <a:off x="609600" y="5928360"/>
            <a:ext cx="10972800" cy="396240"/>
          </a:xfrm>
          <a:noFill/>
        </p:spPr>
        <p:txBody>
          <a:bodyPr>
            <a:noAutofit/>
          </a:bodyPr>
          <a:lstStyle>
            <a:lvl1pPr marL="0" indent="0">
              <a:spcBef>
                <a:spcPts val="0"/>
              </a:spcBef>
              <a:spcAft>
                <a:spcPts val="0"/>
              </a:spcAft>
              <a:buNone/>
              <a:defRPr sz="2800" b="0"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Tree>
    <p:extLst>
      <p:ext uri="{BB962C8B-B14F-4D97-AF65-F5344CB8AC3E}">
        <p14:creationId xmlns:p14="http://schemas.microsoft.com/office/powerpoint/2010/main" val="1728381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A person standing in front of a building&#10;&#10;Description automatically generated with medium confidence"/>
          <p:cNvPicPr>
            <a:picLocks noChangeAspect="1"/>
          </p:cNvPicPr>
          <p:nvPr userDrawn="1"/>
        </p:nvPicPr>
        <p:blipFill>
          <a:blip r:embed="rId2" cstate="screen"/>
          <a:stretch>
            <a:fillRect/>
          </a:stretch>
        </p:blipFill>
        <p:spPr>
          <a:xfrm>
            <a:off x="0" y="0"/>
            <a:ext cx="4569692" cy="6858000"/>
          </a:xfrm>
          <a:prstGeom prst="rect">
            <a:avLst/>
          </a:prstGeom>
        </p:spPr>
      </p:pic>
      <p:pic>
        <p:nvPicPr>
          <p:cNvPr id="10" name="Picture 9" descr="A picture containing indoor, person, ceiling&#10;&#10;Description automatically generated"/>
          <p:cNvPicPr>
            <a:picLocks noChangeAspect="1"/>
          </p:cNvPicPr>
          <p:nvPr userDrawn="1"/>
        </p:nvPicPr>
        <p:blipFill>
          <a:blip r:embed="rId3" cstate="screen"/>
          <a:stretch>
            <a:fillRect/>
          </a:stretch>
        </p:blipFill>
        <p:spPr>
          <a:xfrm>
            <a:off x="4659198" y="0"/>
            <a:ext cx="3829262" cy="3649287"/>
          </a:xfrm>
          <a:prstGeom prst="rect">
            <a:avLst/>
          </a:prstGeom>
        </p:spPr>
      </p:pic>
      <p:pic>
        <p:nvPicPr>
          <p:cNvPr id="12" name="Picture 11" descr="A picture containing sky, outdoor, way, road&#10;&#10;Description automatically generated"/>
          <p:cNvPicPr>
            <a:picLocks noChangeAspect="1"/>
          </p:cNvPicPr>
          <p:nvPr userDrawn="1"/>
        </p:nvPicPr>
        <p:blipFill>
          <a:blip r:embed="rId4" cstate="screen"/>
          <a:stretch>
            <a:fillRect/>
          </a:stretch>
        </p:blipFill>
        <p:spPr>
          <a:xfrm>
            <a:off x="8577966" y="0"/>
            <a:ext cx="3614034" cy="4549976"/>
          </a:xfrm>
          <a:prstGeom prst="rect">
            <a:avLst/>
          </a:prstGeom>
        </p:spPr>
      </p:pic>
      <p:pic>
        <p:nvPicPr>
          <p:cNvPr id="14" name="Picture 13" descr="A picture containing person, outdoor&#10;&#10;Description automatically generated"/>
          <p:cNvPicPr>
            <a:picLocks noChangeAspect="1"/>
          </p:cNvPicPr>
          <p:nvPr userDrawn="1"/>
        </p:nvPicPr>
        <p:blipFill rotWithShape="1">
          <a:blip r:embed="rId5" cstate="screen"/>
          <a:srcRect/>
          <a:stretch>
            <a:fillRect/>
          </a:stretch>
        </p:blipFill>
        <p:spPr>
          <a:xfrm>
            <a:off x="4659198" y="3740727"/>
            <a:ext cx="3829262" cy="3117274"/>
          </a:xfrm>
          <a:prstGeom prst="rect">
            <a:avLst/>
          </a:prstGeom>
        </p:spPr>
      </p:pic>
      <p:pic>
        <p:nvPicPr>
          <p:cNvPr id="16" name="Picture 15" descr="A person in a lab coat&#10;&#10;Description automatically generated with medium confidence"/>
          <p:cNvPicPr>
            <a:picLocks noChangeAspect="1"/>
          </p:cNvPicPr>
          <p:nvPr userDrawn="1"/>
        </p:nvPicPr>
        <p:blipFill>
          <a:blip r:embed="rId6" cstate="screen"/>
          <a:stretch>
            <a:fillRect/>
          </a:stretch>
        </p:blipFill>
        <p:spPr>
          <a:xfrm>
            <a:off x="8577965" y="4641849"/>
            <a:ext cx="3614033" cy="2482811"/>
          </a:xfrm>
          <a:prstGeom prst="rect">
            <a:avLst/>
          </a:prstGeom>
        </p:spPr>
      </p:pic>
      <p:pic>
        <p:nvPicPr>
          <p:cNvPr id="4" name="Picture 3" descr="Icon&#10;&#10;Description automatically generated"/>
          <p:cNvPicPr>
            <a:picLocks noChangeAspect="1"/>
          </p:cNvPicPr>
          <p:nvPr userDrawn="1"/>
        </p:nvPicPr>
        <p:blipFill>
          <a:blip r:embed="rId7" cstate="screen"/>
          <a:stretch>
            <a:fillRect/>
          </a:stretch>
        </p:blipFill>
        <p:spPr>
          <a:xfrm rot="14372677">
            <a:off x="10339119" y="-1171727"/>
            <a:ext cx="3082097" cy="2816917"/>
          </a:xfrm>
          <a:prstGeom prst="rect">
            <a:avLst/>
          </a:prstGeom>
        </p:spPr>
      </p:pic>
      <p:pic>
        <p:nvPicPr>
          <p:cNvPr id="6" name="Picture 5" descr="Icon&#10;&#10;Description automatically generated"/>
          <p:cNvPicPr>
            <a:picLocks noChangeAspect="1"/>
          </p:cNvPicPr>
          <p:nvPr userDrawn="1"/>
        </p:nvPicPr>
        <p:blipFill>
          <a:blip r:embed="rId8" cstate="screen"/>
          <a:stretch>
            <a:fillRect/>
          </a:stretch>
        </p:blipFill>
        <p:spPr>
          <a:xfrm rot="13519968">
            <a:off x="-1096733" y="5217704"/>
            <a:ext cx="2665194" cy="2504209"/>
          </a:xfrm>
          <a:prstGeom prst="rect">
            <a:avLst/>
          </a:prstGeom>
        </p:spPr>
      </p:pic>
      <p:pic>
        <p:nvPicPr>
          <p:cNvPr id="13" name="Picture 12" descr="Icon&#10;&#10;Description automatically generated"/>
          <p:cNvPicPr>
            <a:picLocks noChangeAspect="1"/>
          </p:cNvPicPr>
          <p:nvPr userDrawn="1"/>
        </p:nvPicPr>
        <p:blipFill>
          <a:blip r:embed="rId9" cstate="screen"/>
          <a:stretch>
            <a:fillRect/>
          </a:stretch>
        </p:blipFill>
        <p:spPr>
          <a:xfrm rot="14372677">
            <a:off x="-2108106" y="3647264"/>
            <a:ext cx="2793170" cy="2552849"/>
          </a:xfrm>
          <a:prstGeom prst="rect">
            <a:avLst/>
          </a:prstGeom>
        </p:spPr>
      </p:pic>
      <p:pic>
        <p:nvPicPr>
          <p:cNvPr id="15" name="Picture 14" descr="Icon&#10;&#10;Description automatically generated"/>
          <p:cNvPicPr>
            <a:picLocks noChangeAspect="1"/>
          </p:cNvPicPr>
          <p:nvPr userDrawn="1"/>
        </p:nvPicPr>
        <p:blipFill>
          <a:blip r:embed="rId8" cstate="screen"/>
          <a:stretch>
            <a:fillRect/>
          </a:stretch>
        </p:blipFill>
        <p:spPr>
          <a:xfrm rot="16200000">
            <a:off x="11497048" y="572538"/>
            <a:ext cx="2665194" cy="2504209"/>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9_Divider">
    <p:bg>
      <p:bgPr>
        <a:solidFill>
          <a:schemeClr val="bg2">
            <a:lumMod val="90000"/>
          </a:schemeClr>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1752600" y="1981200"/>
            <a:ext cx="2362200" cy="2590800"/>
          </a:xfrm>
          <a:noFill/>
        </p:spPr>
        <p:txBody>
          <a:bodyPr>
            <a:noAutofit/>
          </a:bodyPr>
          <a:lstStyle>
            <a:lvl1pPr marL="0" indent="0" algn="ctr">
              <a:spcBef>
                <a:spcPts val="0"/>
              </a:spcBef>
              <a:spcAft>
                <a:spcPts val="0"/>
              </a:spcAft>
              <a:buNone/>
              <a:defRPr sz="16600" b="1" spc="0">
                <a:solidFill>
                  <a:schemeClr val="bg1"/>
                </a:solidFill>
                <a:latin typeface="Arial Narrow" panose="020B060602020203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cxnSp>
        <p:nvCxnSpPr>
          <p:cNvPr id="7" name="Straight Connector 6"/>
          <p:cNvCxnSpPr/>
          <p:nvPr/>
        </p:nvCxnSpPr>
        <p:spPr>
          <a:xfrm>
            <a:off x="1752600" y="4572000"/>
            <a:ext cx="2362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p:cNvSpPr>
            <a:spLocks noGrp="1"/>
          </p:cNvSpPr>
          <p:nvPr>
            <p:ph type="body" sz="quarter" idx="13" hasCustomPrompt="1"/>
          </p:nvPr>
        </p:nvSpPr>
        <p:spPr>
          <a:xfrm>
            <a:off x="4495800" y="2362200"/>
            <a:ext cx="7086600" cy="1828800"/>
          </a:xfrm>
          <a:noFill/>
        </p:spPr>
        <p:txBody>
          <a:bodyPr anchor="ctr">
            <a:noAutofit/>
          </a:bodyPr>
          <a:lstStyle>
            <a:lvl1pPr marL="0" indent="0">
              <a:spcBef>
                <a:spcPts val="0"/>
              </a:spcBef>
              <a:spcAft>
                <a:spcPts val="0"/>
              </a:spcAft>
              <a:buNone/>
              <a:defRPr sz="5400" b="1"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cxnSp>
        <p:nvCxnSpPr>
          <p:cNvPr id="5" name="Straight Connector 4"/>
          <p:cNvCxnSpPr/>
          <p:nvPr/>
        </p:nvCxnSpPr>
        <p:spPr>
          <a:xfrm>
            <a:off x="1752600" y="4572000"/>
            <a:ext cx="2362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752600" y="4572000"/>
            <a:ext cx="2362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451720E-9894-4B6E-8EF7-41C5E20E7398}"/>
              </a:ext>
            </a:extLst>
          </p:cNvPr>
          <p:cNvCxnSpPr/>
          <p:nvPr userDrawn="1"/>
        </p:nvCxnSpPr>
        <p:spPr>
          <a:xfrm>
            <a:off x="1752600" y="4572000"/>
            <a:ext cx="2362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33990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0_Divider">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4" name="Text Placeholder 4"/>
          <p:cNvSpPr>
            <a:spLocks noGrp="1"/>
          </p:cNvSpPr>
          <p:nvPr>
            <p:ph type="body" sz="quarter" idx="12" hasCustomPrompt="1"/>
          </p:nvPr>
        </p:nvSpPr>
        <p:spPr>
          <a:xfrm>
            <a:off x="1524002" y="1828800"/>
            <a:ext cx="9143996" cy="1600200"/>
          </a:xfrm>
          <a:noFill/>
        </p:spPr>
        <p:txBody>
          <a:bodyP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Tree>
    <p:extLst>
      <p:ext uri="{BB962C8B-B14F-4D97-AF65-F5344CB8AC3E}">
        <p14:creationId xmlns:p14="http://schemas.microsoft.com/office/powerpoint/2010/main" val="26021892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1_Divider">
    <p:spTree>
      <p:nvGrpSpPr>
        <p:cNvPr id="1" name=""/>
        <p:cNvGrpSpPr/>
        <p:nvPr/>
      </p:nvGrpSpPr>
      <p:grpSpPr>
        <a:xfrm>
          <a:off x="0" y="0"/>
          <a:ext cx="0" cy="0"/>
          <a:chOff x="0" y="0"/>
          <a:chExt cx="0" cy="0"/>
        </a:xfrm>
      </p:grpSpPr>
      <p:sp>
        <p:nvSpPr>
          <p:cNvPr id="3" name="Rectangle 2"/>
          <p:cNvSpPr/>
          <p:nvPr/>
        </p:nvSpPr>
        <p:spPr>
          <a:xfrm>
            <a:off x="609600" y="0"/>
            <a:ext cx="4341779" cy="3344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82882" y="2048256"/>
            <a:ext cx="3780558" cy="942156"/>
          </a:xfrm>
        </p:spPr>
        <p:txBody>
          <a:bodyPr anchor="t" anchorCtr="0"/>
          <a:lstStyle>
            <a:lvl1pPr>
              <a:defRPr sz="3600">
                <a:solidFill>
                  <a:schemeClr val="bg1"/>
                </a:solidFill>
              </a:defRPr>
            </a:lvl1pPr>
          </a:lstStyle>
          <a:p>
            <a:r>
              <a:rPr lang="en-US" dirty="0"/>
              <a:t>Section</a:t>
            </a:r>
          </a:p>
        </p:txBody>
      </p:sp>
      <p:sp>
        <p:nvSpPr>
          <p:cNvPr id="9" name="Text Placeholder 4"/>
          <p:cNvSpPr>
            <a:spLocks noGrp="1"/>
          </p:cNvSpPr>
          <p:nvPr>
            <p:ph type="body" sz="quarter" idx="10" hasCustomPrompt="1"/>
          </p:nvPr>
        </p:nvSpPr>
        <p:spPr>
          <a:xfrm>
            <a:off x="5410738" y="3442003"/>
            <a:ext cx="6165566" cy="2882597"/>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11" hasCustomPrompt="1"/>
          </p:nvPr>
        </p:nvSpPr>
        <p:spPr>
          <a:xfrm>
            <a:off x="867156" y="598932"/>
            <a:ext cx="2819400" cy="1284732"/>
          </a:xfrm>
          <a:noFill/>
        </p:spPr>
        <p:txBody>
          <a:bodyPr>
            <a:noAutofit/>
          </a:bodyPr>
          <a:lstStyle>
            <a:lvl1pPr marL="0" indent="0">
              <a:buNone/>
              <a:defRPr sz="115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2" name="Picture Placeholder 11"/>
          <p:cNvSpPr>
            <a:spLocks noGrp="1"/>
          </p:cNvSpPr>
          <p:nvPr>
            <p:ph type="pic" sz="quarter" idx="12" hasCustomPrompt="1"/>
          </p:nvPr>
        </p:nvSpPr>
        <p:spPr>
          <a:xfrm>
            <a:off x="609600" y="3419856"/>
            <a:ext cx="4343400" cy="3438144"/>
          </a:xfrm>
          <a:solidFill>
            <a:schemeClr val="bg2">
              <a:lumMod val="90000"/>
            </a:schemeClr>
          </a:solidFill>
        </p:spPr>
        <p:txBody>
          <a:bodyPr lIns="91440" tIns="91440" rIns="91440" bIns="91440"/>
          <a:lstStyle>
            <a:lvl1pPr marL="0" indent="0">
              <a:buNone/>
              <a:defRPr sz="1600" baseline="0">
                <a:solidFill>
                  <a:schemeClr val="tx2">
                    <a:lumMod val="60000"/>
                    <a:lumOff val="40000"/>
                  </a:schemeClr>
                </a:solidFill>
                <a:latin typeface="+mj-lt"/>
              </a:defRPr>
            </a:lvl1pPr>
          </a:lstStyle>
          <a:p>
            <a:r>
              <a:rPr lang="en-US" dirty="0"/>
              <a:t>Color block or insert picture</a:t>
            </a:r>
          </a:p>
        </p:txBody>
      </p:sp>
      <p:sp>
        <p:nvSpPr>
          <p:cNvPr id="7" name="Rectangle 6"/>
          <p:cNvSpPr/>
          <p:nvPr/>
        </p:nvSpPr>
        <p:spPr>
          <a:xfrm>
            <a:off x="609600" y="0"/>
            <a:ext cx="4341779" cy="3344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9600" y="0"/>
            <a:ext cx="4341779" cy="3344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28E79D-3188-45B4-BE21-8AA116F7AB70}"/>
              </a:ext>
            </a:extLst>
          </p:cNvPr>
          <p:cNvSpPr/>
          <p:nvPr userDrawn="1"/>
        </p:nvSpPr>
        <p:spPr>
          <a:xfrm>
            <a:off x="609600" y="0"/>
            <a:ext cx="4341779" cy="3344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9229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Quo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7118" y="685800"/>
            <a:ext cx="5948082" cy="5486400"/>
          </a:xfrm>
        </p:spPr>
        <p:txBody>
          <a:bodyPr anchor="ctr">
            <a:normAutofit/>
          </a:bodyPr>
          <a:lstStyle>
            <a:lvl1pPr marL="0" marR="0" indent="0" algn="ctr" defTabSz="914354" rtl="0" eaLnBrk="1" fontAlgn="auto" latinLnBrk="0" hangingPunct="1">
              <a:lnSpc>
                <a:spcPts val="4400"/>
              </a:lnSpc>
              <a:spcBef>
                <a:spcPct val="0"/>
              </a:spcBef>
              <a:spcAft>
                <a:spcPts val="0"/>
              </a:spcAft>
              <a:buClrTx/>
              <a:buSzTx/>
              <a:buFontTx/>
              <a:buNone/>
              <a:tabLst/>
              <a:defRPr sz="3600" baseline="0">
                <a:solidFill>
                  <a:schemeClr val="tx1"/>
                </a:solidFill>
              </a:defRPr>
            </a:lvl1pPr>
          </a:lstStyle>
          <a:p>
            <a:pPr marL="0" marR="0" lvl="0" indent="0" algn="ctr" defTabSz="914354" rtl="0" eaLnBrk="1" fontAlgn="auto" latinLnBrk="0" hangingPunct="1">
              <a:lnSpc>
                <a:spcPts val="4400"/>
              </a:lnSpc>
              <a:spcBef>
                <a:spcPct val="0"/>
              </a:spcBef>
              <a:spcAft>
                <a:spcPts val="0"/>
              </a:spcAft>
              <a:buClrTx/>
              <a:buSzTx/>
              <a:buFontTx/>
              <a:buNone/>
              <a:tabLst/>
              <a:defRPr/>
            </a:pPr>
            <a:r>
              <a:rPr lang="en-US" dirty="0"/>
              <a:t>“Tap to add quote text”</a:t>
            </a:r>
          </a:p>
        </p:txBody>
      </p:sp>
      <p:sp>
        <p:nvSpPr>
          <p:cNvPr id="3" name="Picture Placeholder 4"/>
          <p:cNvSpPr>
            <a:spLocks noGrp="1"/>
          </p:cNvSpPr>
          <p:nvPr>
            <p:ph type="pic" sz="quarter" idx="12" hasCustomPrompt="1"/>
          </p:nvPr>
        </p:nvSpPr>
        <p:spPr>
          <a:xfrm>
            <a:off x="609599" y="1520190"/>
            <a:ext cx="3693459" cy="381762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Tree>
    <p:extLst>
      <p:ext uri="{BB962C8B-B14F-4D97-AF65-F5344CB8AC3E}">
        <p14:creationId xmlns:p14="http://schemas.microsoft.com/office/powerpoint/2010/main" val="30415101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_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7118" y="685800"/>
            <a:ext cx="5948082" cy="5486400"/>
          </a:xfrm>
        </p:spPr>
        <p:txBody>
          <a:bodyPr anchor="ctr">
            <a:normAutofit/>
          </a:bodyPr>
          <a:lstStyle>
            <a:lvl1pPr algn="ctr">
              <a:lnSpc>
                <a:spcPts val="4400"/>
              </a:lnSpc>
              <a:defRPr sz="3600" baseline="0">
                <a:solidFill>
                  <a:schemeClr val="bg1"/>
                </a:solidFill>
              </a:defRPr>
            </a:lvl1pPr>
          </a:lstStyle>
          <a:p>
            <a:r>
              <a:rPr lang="en-US" dirty="0"/>
              <a:t>“Tap to add quote text”</a:t>
            </a:r>
          </a:p>
        </p:txBody>
      </p:sp>
      <p:sp>
        <p:nvSpPr>
          <p:cNvPr id="3" name="Picture Placeholder 4"/>
          <p:cNvSpPr>
            <a:spLocks noGrp="1"/>
          </p:cNvSpPr>
          <p:nvPr>
            <p:ph type="pic" sz="quarter" idx="12" hasCustomPrompt="1"/>
          </p:nvPr>
        </p:nvSpPr>
        <p:spPr>
          <a:xfrm>
            <a:off x="609599" y="1520190"/>
            <a:ext cx="3693459" cy="3817620"/>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p:txBody>
      </p:sp>
    </p:spTree>
    <p:extLst>
      <p:ext uri="{BB962C8B-B14F-4D97-AF65-F5344CB8AC3E}">
        <p14:creationId xmlns:p14="http://schemas.microsoft.com/office/powerpoint/2010/main" val="860603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_Quote">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685800"/>
            <a:ext cx="10058400" cy="5486400"/>
          </a:xfrm>
        </p:spPr>
        <p:txBody>
          <a:bodyPr anchor="ctr">
            <a:normAutofit/>
          </a:bodyPr>
          <a:lstStyle>
            <a:lvl1pPr algn="ctr">
              <a:lnSpc>
                <a:spcPts val="4400"/>
              </a:lnSpc>
              <a:defRPr sz="3600">
                <a:solidFill>
                  <a:schemeClr val="tx1"/>
                </a:solidFill>
              </a:defRPr>
            </a:lvl1pPr>
          </a:lstStyle>
          <a:p>
            <a:r>
              <a:rPr lang="en-US" dirty="0"/>
              <a:t>“Tap to add quote text”</a:t>
            </a:r>
          </a:p>
        </p:txBody>
      </p:sp>
    </p:spTree>
    <p:extLst>
      <p:ext uri="{BB962C8B-B14F-4D97-AF65-F5344CB8AC3E}">
        <p14:creationId xmlns:p14="http://schemas.microsoft.com/office/powerpoint/2010/main" val="23375009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4_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685800"/>
            <a:ext cx="10058400" cy="5486400"/>
          </a:xfrm>
        </p:spPr>
        <p:txBody>
          <a:bodyPr anchor="ctr">
            <a:normAutofit/>
          </a:bodyPr>
          <a:lstStyle>
            <a:lvl1pPr algn="ctr">
              <a:lnSpc>
                <a:spcPts val="4400"/>
              </a:lnSpc>
              <a:defRPr sz="3600">
                <a:solidFill>
                  <a:schemeClr val="bg1"/>
                </a:solidFill>
              </a:defRPr>
            </a:lvl1pPr>
          </a:lstStyle>
          <a:p>
            <a:r>
              <a:rPr lang="en-US" dirty="0"/>
              <a:t>“Tap to add quote text”</a:t>
            </a:r>
          </a:p>
        </p:txBody>
      </p:sp>
    </p:spTree>
    <p:extLst>
      <p:ext uri="{BB962C8B-B14F-4D97-AF65-F5344CB8AC3E}">
        <p14:creationId xmlns:p14="http://schemas.microsoft.com/office/powerpoint/2010/main" val="6971080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lvl1pPr>
          </a:lstStyle>
          <a:p>
            <a:r>
              <a:rPr lang="en-US" dirty="0"/>
              <a:t>Tap to add title</a:t>
            </a:r>
          </a:p>
        </p:txBody>
      </p:sp>
      <p:sp>
        <p:nvSpPr>
          <p:cNvPr id="4" name="Text Placeholder 5"/>
          <p:cNvSpPr>
            <a:spLocks noGrp="1"/>
          </p:cNvSpPr>
          <p:nvPr>
            <p:ph type="body" sz="quarter" idx="10" hasCustomPrompt="1"/>
          </p:nvPr>
        </p:nvSpPr>
        <p:spPr>
          <a:xfrm>
            <a:off x="619759" y="1452880"/>
            <a:ext cx="10972165" cy="487172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45068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1000"/>
            <a:ext cx="10972800" cy="838200"/>
          </a:xfrm>
        </p:spPr>
        <p:txBody>
          <a:bodyPr>
            <a:noAutofit/>
          </a:bodyPr>
          <a:lstStyle/>
          <a:p>
            <a:r>
              <a:rPr lang="en-US" dirty="0"/>
              <a:t>Tap to add title</a:t>
            </a:r>
          </a:p>
        </p:txBody>
      </p:sp>
      <p:sp>
        <p:nvSpPr>
          <p:cNvPr id="4" name="Text Placeholder 5"/>
          <p:cNvSpPr>
            <a:spLocks noGrp="1"/>
          </p:cNvSpPr>
          <p:nvPr>
            <p:ph type="body" sz="quarter" idx="10" hasCustomPrompt="1"/>
          </p:nvPr>
        </p:nvSpPr>
        <p:spPr>
          <a:xfrm>
            <a:off x="609600" y="1917470"/>
            <a:ext cx="10972165" cy="440713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hasCustomPrompt="1"/>
          </p:nvPr>
        </p:nvSpPr>
        <p:spPr>
          <a:xfrm>
            <a:off x="609600" y="1364484"/>
            <a:ext cx="109728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17544511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3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4" name="Rectangle 3"/>
          <p:cNvSpPr/>
          <p:nvPr/>
        </p:nvSpPr>
        <p:spPr>
          <a:xfrm>
            <a:off x="0" y="0"/>
            <a:ext cx="1524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Text Placeholder 5"/>
          <p:cNvSpPr>
            <a:spLocks noGrp="1"/>
          </p:cNvSpPr>
          <p:nvPr>
            <p:ph type="body" sz="quarter" idx="10" hasCustomPrompt="1"/>
          </p:nvPr>
        </p:nvSpPr>
        <p:spPr>
          <a:xfrm>
            <a:off x="619759" y="1452880"/>
            <a:ext cx="10972165" cy="487172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p:nvSpPr>
        <p:spPr>
          <a:xfrm>
            <a:off x="0"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6" name="Rectangle 5"/>
          <p:cNvSpPr/>
          <p:nvPr/>
        </p:nvSpPr>
        <p:spPr>
          <a:xfrm>
            <a:off x="0"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Rectangle 7">
            <a:extLst>
              <a:ext uri="{FF2B5EF4-FFF2-40B4-BE49-F238E27FC236}">
                <a16:creationId xmlns:a16="http://schemas.microsoft.com/office/drawing/2014/main" id="{1537CA68-6406-447C-AE65-72B2CF8198B2}"/>
              </a:ext>
            </a:extLst>
          </p:cNvPr>
          <p:cNvSpPr/>
          <p:nvPr userDrawn="1"/>
        </p:nvSpPr>
        <p:spPr>
          <a:xfrm>
            <a:off x="0"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423126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807136"/>
            <a:ext cx="10972800" cy="713554"/>
          </a:xfrm>
          <a:prstGeom prst="rect">
            <a:avLst/>
          </a:prstGeom>
        </p:spPr>
        <p:txBody>
          <a:bodyPr/>
          <a:lstStyle>
            <a:lvl1pPr algn="l">
              <a:defRPr b="1" i="0">
                <a:solidFill>
                  <a:srgbClr val="1C1A6A"/>
                </a:solidFill>
                <a:latin typeface="Century Gothic" panose="020B0502020202020204" pitchFamily="34" charset="0"/>
                <a:cs typeface="Century Gothic" panose="020B0502020202020204" pitchFamily="34" charset="0"/>
              </a:defRPr>
            </a:lvl1pPr>
          </a:lstStyle>
          <a:p>
            <a:r>
              <a:rPr lang="en-US" dirty="0"/>
              <a:t>Header</a:t>
            </a:r>
          </a:p>
        </p:txBody>
      </p:sp>
      <p:sp>
        <p:nvSpPr>
          <p:cNvPr id="3" name="Content Placeholder 2"/>
          <p:cNvSpPr>
            <a:spLocks noGrp="1"/>
          </p:cNvSpPr>
          <p:nvPr>
            <p:ph sz="half" idx="1"/>
          </p:nvPr>
        </p:nvSpPr>
        <p:spPr>
          <a:xfrm>
            <a:off x="605119" y="1656304"/>
            <a:ext cx="10972800" cy="3804204"/>
          </a:xfrm>
          <a:prstGeom prst="rect">
            <a:avLst/>
          </a:prstGeom>
        </p:spPr>
        <p:txBody>
          <a:bodyPr/>
          <a:lstStyle>
            <a:lvl1pPr>
              <a:defRPr sz="2800" b="1" i="0">
                <a:solidFill>
                  <a:srgbClr val="1C1A6A"/>
                </a:solidFill>
                <a:latin typeface="Century Gothic" panose="020B0502020202020204" pitchFamily="34" charset="0"/>
                <a:cs typeface="Century Gothic" panose="020B0502020202020204" pitchFamily="34" charset="0"/>
              </a:defRPr>
            </a:lvl1pPr>
            <a:lvl2pPr>
              <a:defRPr sz="2400" b="1" i="0">
                <a:solidFill>
                  <a:srgbClr val="1C1A6A"/>
                </a:solidFill>
                <a:latin typeface="Century Gothic" panose="020B0502020202020204" pitchFamily="34" charset="0"/>
                <a:cs typeface="Century Gothic" panose="020B0502020202020204" pitchFamily="34" charset="0"/>
              </a:defRPr>
            </a:lvl2pPr>
            <a:lvl3pPr>
              <a:defRPr sz="2000" b="1" i="0">
                <a:solidFill>
                  <a:srgbClr val="1C1A6A"/>
                </a:solidFill>
                <a:latin typeface="Century Gothic" panose="020B0502020202020204" pitchFamily="34" charset="0"/>
                <a:cs typeface="Century Gothic" panose="020B0502020202020204" pitchFamily="34" charset="0"/>
              </a:defRPr>
            </a:lvl3pPr>
            <a:lvl4pPr>
              <a:defRPr sz="1800" b="1" i="0">
                <a:solidFill>
                  <a:srgbClr val="1C1A6A"/>
                </a:solidFill>
                <a:latin typeface="Century Gothic" panose="020B0502020202020204" pitchFamily="34" charset="0"/>
                <a:cs typeface="Century Gothic" panose="020B0502020202020204" pitchFamily="34" charset="0"/>
              </a:defRPr>
            </a:lvl4pPr>
            <a:lvl5pPr>
              <a:defRPr sz="1800" b="1" i="0">
                <a:solidFill>
                  <a:srgbClr val="1C1A6A"/>
                </a:solidFill>
                <a:latin typeface="Century Gothic" panose="020B0502020202020204" pitchFamily="34" charset="0"/>
                <a:cs typeface="Century Gothic" panose="020B0502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4_Text">
    <p:spTree>
      <p:nvGrpSpPr>
        <p:cNvPr id="1" name=""/>
        <p:cNvGrpSpPr/>
        <p:nvPr/>
      </p:nvGrpSpPr>
      <p:grpSpPr>
        <a:xfrm>
          <a:off x="0" y="0"/>
          <a:ext cx="0" cy="0"/>
          <a:chOff x="0" y="0"/>
          <a:chExt cx="0" cy="0"/>
        </a:xfrm>
      </p:grpSpPr>
      <p:sp>
        <p:nvSpPr>
          <p:cNvPr id="4" name="Rectangle 3"/>
          <p:cNvSpPr/>
          <p:nvPr/>
        </p:nvSpPr>
        <p:spPr>
          <a:xfrm>
            <a:off x="12039600" y="0"/>
            <a:ext cx="1524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6" name="Title 1"/>
          <p:cNvSpPr>
            <a:spLocks noGrp="1"/>
          </p:cNvSpPr>
          <p:nvPr>
            <p:ph type="title" hasCustomPrompt="1"/>
          </p:nvPr>
        </p:nvSpPr>
        <p:spPr>
          <a:xfrm>
            <a:off x="609600" y="381000"/>
            <a:ext cx="10972800" cy="838200"/>
          </a:xfrm>
        </p:spPr>
        <p:txBody>
          <a:bodyPr>
            <a:noAutofit/>
          </a:bodyPr>
          <a:lstStyle/>
          <a:p>
            <a:r>
              <a:rPr lang="en-US" dirty="0"/>
              <a:t>Tap to add title</a:t>
            </a:r>
          </a:p>
        </p:txBody>
      </p:sp>
      <p:sp>
        <p:nvSpPr>
          <p:cNvPr id="7" name="Text Placeholder 5"/>
          <p:cNvSpPr>
            <a:spLocks noGrp="1"/>
          </p:cNvSpPr>
          <p:nvPr>
            <p:ph type="body" sz="quarter" idx="10" hasCustomPrompt="1"/>
          </p:nvPr>
        </p:nvSpPr>
        <p:spPr>
          <a:xfrm>
            <a:off x="609600" y="1917470"/>
            <a:ext cx="10972165" cy="440713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13" hasCustomPrompt="1"/>
          </p:nvPr>
        </p:nvSpPr>
        <p:spPr>
          <a:xfrm>
            <a:off x="609600" y="1364484"/>
            <a:ext cx="109728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sp>
        <p:nvSpPr>
          <p:cNvPr id="9" name="Rectangle 8"/>
          <p:cNvSpPr/>
          <p:nvPr/>
        </p:nvSpPr>
        <p:spPr>
          <a:xfrm>
            <a:off x="12039600"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Rectangle 9"/>
          <p:cNvSpPr/>
          <p:nvPr/>
        </p:nvSpPr>
        <p:spPr>
          <a:xfrm>
            <a:off x="12039600"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Rectangle 10">
            <a:extLst>
              <a:ext uri="{FF2B5EF4-FFF2-40B4-BE49-F238E27FC236}">
                <a16:creationId xmlns:a16="http://schemas.microsoft.com/office/drawing/2014/main" id="{2C7E97C2-47D8-4024-9A9B-31F8590927D9}"/>
              </a:ext>
            </a:extLst>
          </p:cNvPr>
          <p:cNvSpPr/>
          <p:nvPr userDrawn="1"/>
        </p:nvSpPr>
        <p:spPr>
          <a:xfrm>
            <a:off x="12039600"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23797672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5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9" name="Text Placeholder 8"/>
          <p:cNvSpPr>
            <a:spLocks noGrp="1"/>
          </p:cNvSpPr>
          <p:nvPr>
            <p:ph type="body" sz="quarter" idx="12" hasCustomPrompt="1"/>
          </p:nvPr>
        </p:nvSpPr>
        <p:spPr>
          <a:xfrm>
            <a:off x="609600" y="1441228"/>
            <a:ext cx="5257800" cy="4873752"/>
          </a:xfrm>
        </p:spPr>
        <p:txBody>
          <a:bodyPr/>
          <a:lstStyle>
            <a:lvl1pPr marL="342900" marR="0" indent="-342900"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baseline="0"/>
            </a:lvl1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p:cNvSpPr>
            <a:spLocks noGrp="1"/>
          </p:cNvSpPr>
          <p:nvPr>
            <p:ph type="body" sz="quarter" idx="13" hasCustomPrompt="1"/>
          </p:nvPr>
        </p:nvSpPr>
        <p:spPr>
          <a:xfrm>
            <a:off x="6324600" y="1450848"/>
            <a:ext cx="5257800" cy="4873752"/>
          </a:xfrm>
        </p:spPr>
        <p:txBody>
          <a:bodyPr/>
          <a:lstStyle>
            <a:lvl1pPr marL="342900" marR="0" indent="-342900"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70218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6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381000"/>
            <a:ext cx="5257800" cy="838200"/>
          </a:xfrm>
        </p:spPr>
        <p:txBody>
          <a:bodyPr anchor="t">
            <a:noAutofit/>
          </a:bodyPr>
          <a:lstStyle>
            <a:lvl1pPr marL="0" indent="0">
              <a:spcBef>
                <a:spcPts val="0"/>
              </a:spcBef>
              <a:spcAft>
                <a:spcPts val="0"/>
              </a:spcAft>
              <a:buFont typeface="Arial" panose="020B0604020202020204" pitchFamily="34" charset="0"/>
              <a:buNone/>
              <a:defRPr sz="3200" baseline="0"/>
            </a:lvl1pPr>
          </a:lstStyle>
          <a:p>
            <a:pPr lvl="0"/>
            <a:r>
              <a:rPr lang="en-US" dirty="0"/>
              <a:t>Tap to add title 1</a:t>
            </a:r>
          </a:p>
        </p:txBody>
      </p:sp>
      <p:sp>
        <p:nvSpPr>
          <p:cNvPr id="13" name="Text Placeholder 12"/>
          <p:cNvSpPr>
            <a:spLocks noGrp="1"/>
          </p:cNvSpPr>
          <p:nvPr>
            <p:ph type="body" sz="quarter" idx="14" hasCustomPrompt="1"/>
          </p:nvPr>
        </p:nvSpPr>
        <p:spPr>
          <a:xfrm>
            <a:off x="6323433" y="381000"/>
            <a:ext cx="5257800" cy="841248"/>
          </a:xfrm>
        </p:spPr>
        <p:txBody>
          <a:bodyPr tIns="0" anchor="t" anchorCtr="0">
            <a:noAutofit/>
          </a:bodyPr>
          <a:lstStyle>
            <a:lvl1pPr marL="0" indent="0">
              <a:spcBef>
                <a:spcPts val="0"/>
              </a:spcBef>
              <a:spcAft>
                <a:spcPts val="0"/>
              </a:spcAft>
              <a:buNone/>
              <a:defRPr sz="3200" b="1" baseline="0"/>
            </a:lvl1pPr>
            <a:lvl2pPr marL="457189" indent="0">
              <a:buNone/>
              <a:defRPr sz="3200" b="1"/>
            </a:lvl2pPr>
            <a:lvl3pPr marL="960067" indent="0">
              <a:buNone/>
              <a:defRPr sz="3200" b="1"/>
            </a:lvl3pPr>
            <a:lvl4pPr marL="1417245" indent="0">
              <a:buNone/>
              <a:defRPr sz="3200" b="1"/>
            </a:lvl4pPr>
            <a:lvl5pPr marL="1874423" indent="0">
              <a:buNone/>
              <a:defRPr sz="3200" b="1"/>
            </a:lvl5pPr>
          </a:lstStyle>
          <a:p>
            <a:pPr lvl="0"/>
            <a:r>
              <a:rPr lang="en-US" dirty="0"/>
              <a:t>Tap to add title 2</a:t>
            </a:r>
          </a:p>
        </p:txBody>
      </p:sp>
      <p:sp>
        <p:nvSpPr>
          <p:cNvPr id="8" name="Text Placeholder 8"/>
          <p:cNvSpPr>
            <a:spLocks noGrp="1"/>
          </p:cNvSpPr>
          <p:nvPr>
            <p:ph type="body" sz="quarter" idx="12" hasCustomPrompt="1"/>
          </p:nvPr>
        </p:nvSpPr>
        <p:spPr>
          <a:xfrm>
            <a:off x="609600" y="1441228"/>
            <a:ext cx="5257800" cy="4873752"/>
          </a:xfrm>
        </p:spPr>
        <p:txBody>
          <a:bodyPr/>
          <a:lstStyle>
            <a:lvl1pPr marL="342900" marR="0" indent="-342900"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baseline="0"/>
            </a:lvl1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6324600" y="1450848"/>
            <a:ext cx="5257800" cy="4873752"/>
          </a:xfrm>
        </p:spPr>
        <p:txBody>
          <a:bodyPr/>
          <a:lstStyle>
            <a:lvl1pPr marL="342900" marR="0" indent="-342900"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21180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7_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705600" y="1450848"/>
            <a:ext cx="4876800" cy="4873752"/>
          </a:xfrm>
        </p:spPr>
        <p:txBody>
          <a:bodyPr>
            <a:noAutofit/>
          </a:bodyPr>
          <a:lstStyle>
            <a:lvl1pPr marL="233357" marR="0" indent="-233357"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a:lvl1pPr>
          </a:lstStyle>
          <a:p>
            <a:pPr marL="233357" marR="0" lvl="0" indent="-233357" algn="l" defTabSz="914354"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705600" y="381000"/>
            <a:ext cx="4876800" cy="838200"/>
          </a:xfrm>
        </p:spPr>
        <p:txBody>
          <a:bodyPr anchor="t">
            <a:noAutofit/>
          </a:bodyPr>
          <a:lstStyle>
            <a:lvl1pPr marL="0" indent="0">
              <a:buFont typeface="Arial" panose="020B0604020202020204" pitchFamily="34" charset="0"/>
              <a:buNone/>
              <a:defRPr baseline="0"/>
            </a:lvl1pPr>
          </a:lstStyle>
          <a:p>
            <a:r>
              <a:rPr lang="en-US" dirty="0"/>
              <a:t>Tap to add title 2</a:t>
            </a:r>
          </a:p>
        </p:txBody>
      </p:sp>
      <p:sp>
        <p:nvSpPr>
          <p:cNvPr id="7" name="Picture Placeholder 6"/>
          <p:cNvSpPr>
            <a:spLocks noGrp="1"/>
          </p:cNvSpPr>
          <p:nvPr>
            <p:ph type="pic" sz="quarter" idx="11" hasCustomPrompt="1"/>
          </p:nvPr>
        </p:nvSpPr>
        <p:spPr>
          <a:xfrm>
            <a:off x="0" y="0"/>
            <a:ext cx="6089904"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a:t>
            </a:r>
          </a:p>
        </p:txBody>
      </p:sp>
      <p:sp>
        <p:nvSpPr>
          <p:cNvPr id="11" name="Text Placeholder 8"/>
          <p:cNvSpPr>
            <a:spLocks noGrp="1"/>
          </p:cNvSpPr>
          <p:nvPr>
            <p:ph type="body" sz="quarter" idx="12" hasCustomPrompt="1"/>
          </p:nvPr>
        </p:nvSpPr>
        <p:spPr>
          <a:xfrm>
            <a:off x="609600" y="1450848"/>
            <a:ext cx="4873752" cy="4873752"/>
          </a:xfrm>
        </p:spPr>
        <p:txBody>
          <a:bodyPr/>
          <a:lstStyle>
            <a:lvl1pPr marL="233357" marR="0" indent="-233357"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233357" marR="0" lvl="0" indent="-233357" algn="l" defTabSz="914354"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hasCustomPrompt="1"/>
          </p:nvPr>
        </p:nvSpPr>
        <p:spPr>
          <a:xfrm>
            <a:off x="619432" y="381000"/>
            <a:ext cx="4873752" cy="841248"/>
          </a:xfrm>
        </p:spPr>
        <p:txBody>
          <a:bodyPr anchor="t" anchorCtr="0"/>
          <a:lstStyle>
            <a:lvl1pPr marL="0" indent="0">
              <a:spcBef>
                <a:spcPts val="0"/>
              </a:spcBef>
              <a:spcAft>
                <a:spcPts val="0"/>
              </a:spcAft>
              <a:buNone/>
              <a:defRPr sz="3200" b="1">
                <a:solidFill>
                  <a:schemeClr val="bg1"/>
                </a:solidFill>
              </a:defRPr>
            </a:lvl1pPr>
            <a:lvl2pPr marL="457189" indent="0">
              <a:buNone/>
              <a:defRPr sz="3200" b="1"/>
            </a:lvl2pPr>
            <a:lvl3pPr marL="960067" indent="0">
              <a:buNone/>
              <a:defRPr sz="3200" b="1"/>
            </a:lvl3pPr>
            <a:lvl4pPr marL="1417245" indent="0">
              <a:buNone/>
              <a:defRPr sz="3200" b="1"/>
            </a:lvl4pPr>
            <a:lvl5pPr marL="1874423" indent="0">
              <a:buNone/>
              <a:defRPr sz="3200" b="1"/>
            </a:lvl5pPr>
          </a:lstStyle>
          <a:p>
            <a:pPr lvl="0"/>
            <a:r>
              <a:rPr lang="en-US" dirty="0"/>
              <a:t>Tap to add title 1</a:t>
            </a:r>
          </a:p>
        </p:txBody>
      </p:sp>
    </p:spTree>
    <p:extLst>
      <p:ext uri="{BB962C8B-B14F-4D97-AF65-F5344CB8AC3E}">
        <p14:creationId xmlns:p14="http://schemas.microsoft.com/office/powerpoint/2010/main" val="2551183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6477000" y="0"/>
            <a:ext cx="5715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2" name="Title 1"/>
          <p:cNvSpPr>
            <a:spLocks noGrp="1"/>
          </p:cNvSpPr>
          <p:nvPr>
            <p:ph type="title" hasCustomPrompt="1"/>
          </p:nvPr>
        </p:nvSpPr>
        <p:spPr>
          <a:xfrm>
            <a:off x="609600" y="381000"/>
            <a:ext cx="5486400" cy="838200"/>
          </a:xfrm>
        </p:spPr>
        <p:txBody>
          <a:bodyPr>
            <a:noAutofit/>
          </a:bodyPr>
          <a:lstStyle/>
          <a:p>
            <a:r>
              <a:rPr lang="en-US" dirty="0"/>
              <a:t>Tap to add title</a:t>
            </a:r>
          </a:p>
        </p:txBody>
      </p:sp>
      <p:sp>
        <p:nvSpPr>
          <p:cNvPr id="13" name="Text Placeholder 5"/>
          <p:cNvSpPr>
            <a:spLocks noGrp="1"/>
          </p:cNvSpPr>
          <p:nvPr>
            <p:ph type="body" sz="quarter" idx="10" hasCustomPrompt="1"/>
          </p:nvPr>
        </p:nvSpPr>
        <p:spPr>
          <a:xfrm>
            <a:off x="609600" y="1917470"/>
            <a:ext cx="5486400" cy="440713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3" hasCustomPrompt="1"/>
          </p:nvPr>
        </p:nvSpPr>
        <p:spPr>
          <a:xfrm>
            <a:off x="609600" y="1364484"/>
            <a:ext cx="54864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34033431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599" y="1447800"/>
            <a:ext cx="3291841" cy="48767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09599" y="381000"/>
            <a:ext cx="3291841" cy="838200"/>
          </a:xfrm>
        </p:spPr>
        <p:txBody>
          <a:bodyPr>
            <a:noAutofit/>
          </a:bodyPr>
          <a:lstStyle/>
          <a:p>
            <a:r>
              <a:rPr lang="en-US" dirty="0"/>
              <a:t>Tap to add title</a:t>
            </a:r>
          </a:p>
        </p:txBody>
      </p:sp>
      <p:sp>
        <p:nvSpPr>
          <p:cNvPr id="7" name="Picture Placeholder 6"/>
          <p:cNvSpPr>
            <a:spLocks noGrp="1"/>
          </p:cNvSpPr>
          <p:nvPr>
            <p:ph type="pic" sz="quarter" idx="11" hasCustomPrompt="1"/>
          </p:nvPr>
        </p:nvSpPr>
        <p:spPr>
          <a:xfrm>
            <a:off x="4282440" y="0"/>
            <a:ext cx="790956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6722456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6477000" y="0"/>
            <a:ext cx="5715000" cy="3407664"/>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Picture Placeholder 6"/>
          <p:cNvSpPr>
            <a:spLocks noGrp="1"/>
          </p:cNvSpPr>
          <p:nvPr>
            <p:ph type="pic" sz="quarter" idx="12" hasCustomPrompt="1"/>
          </p:nvPr>
        </p:nvSpPr>
        <p:spPr>
          <a:xfrm>
            <a:off x="6477000" y="3471673"/>
            <a:ext cx="5715000" cy="338632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1" name="Title 1"/>
          <p:cNvSpPr>
            <a:spLocks noGrp="1"/>
          </p:cNvSpPr>
          <p:nvPr>
            <p:ph type="title" hasCustomPrompt="1"/>
          </p:nvPr>
        </p:nvSpPr>
        <p:spPr>
          <a:xfrm>
            <a:off x="609600" y="381000"/>
            <a:ext cx="5486400" cy="838200"/>
          </a:xfrm>
        </p:spPr>
        <p:txBody>
          <a:bodyPr>
            <a:noAutofit/>
          </a:bodyPr>
          <a:lstStyle/>
          <a:p>
            <a:r>
              <a:rPr lang="en-US" dirty="0"/>
              <a:t>Tap to add title</a:t>
            </a:r>
          </a:p>
        </p:txBody>
      </p:sp>
      <p:sp>
        <p:nvSpPr>
          <p:cNvPr id="12" name="Text Placeholder 5"/>
          <p:cNvSpPr>
            <a:spLocks noGrp="1"/>
          </p:cNvSpPr>
          <p:nvPr>
            <p:ph type="body" sz="quarter" idx="10" hasCustomPrompt="1"/>
          </p:nvPr>
        </p:nvSpPr>
        <p:spPr>
          <a:xfrm>
            <a:off x="609600" y="1917470"/>
            <a:ext cx="5486400" cy="440713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13" hasCustomPrompt="1"/>
          </p:nvPr>
        </p:nvSpPr>
        <p:spPr>
          <a:xfrm>
            <a:off x="609600" y="1364484"/>
            <a:ext cx="54864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354980246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4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6477000" y="0"/>
            <a:ext cx="5715000" cy="341376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Picture Placeholder 6"/>
          <p:cNvSpPr>
            <a:spLocks noGrp="1"/>
          </p:cNvSpPr>
          <p:nvPr>
            <p:ph type="pic" sz="quarter" idx="12" hasCustomPrompt="1"/>
          </p:nvPr>
        </p:nvSpPr>
        <p:spPr>
          <a:xfrm>
            <a:off x="6477000" y="3477768"/>
            <a:ext cx="2398982" cy="338023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8" name="Picture Placeholder 6"/>
          <p:cNvSpPr>
            <a:spLocks noGrp="1"/>
          </p:cNvSpPr>
          <p:nvPr>
            <p:ph type="pic" sz="quarter" idx="13" hasCustomPrompt="1"/>
          </p:nvPr>
        </p:nvSpPr>
        <p:spPr>
          <a:xfrm>
            <a:off x="8939990" y="3477768"/>
            <a:ext cx="3252011" cy="3383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2" name="Title 1"/>
          <p:cNvSpPr>
            <a:spLocks noGrp="1"/>
          </p:cNvSpPr>
          <p:nvPr>
            <p:ph type="title" hasCustomPrompt="1"/>
          </p:nvPr>
        </p:nvSpPr>
        <p:spPr>
          <a:xfrm>
            <a:off x="609600" y="381000"/>
            <a:ext cx="5486400" cy="838200"/>
          </a:xfrm>
        </p:spPr>
        <p:txBody>
          <a:bodyPr>
            <a:noAutofit/>
          </a:bodyPr>
          <a:lstStyle/>
          <a:p>
            <a:r>
              <a:rPr lang="en-US" dirty="0"/>
              <a:t>Tap to add title</a:t>
            </a:r>
          </a:p>
        </p:txBody>
      </p:sp>
      <p:sp>
        <p:nvSpPr>
          <p:cNvPr id="13" name="Text Placeholder 5"/>
          <p:cNvSpPr>
            <a:spLocks noGrp="1"/>
          </p:cNvSpPr>
          <p:nvPr>
            <p:ph type="body" sz="quarter" idx="10" hasCustomPrompt="1"/>
          </p:nvPr>
        </p:nvSpPr>
        <p:spPr>
          <a:xfrm>
            <a:off x="609600" y="1917470"/>
            <a:ext cx="5486400" cy="440713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4" hasCustomPrompt="1"/>
          </p:nvPr>
        </p:nvSpPr>
        <p:spPr>
          <a:xfrm>
            <a:off x="609600" y="1364484"/>
            <a:ext cx="5486400" cy="320870"/>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baseline="0">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33017671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5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7354062"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58"/>
          <p:cNvSpPr>
            <a:spLocks noGrp="1"/>
          </p:cNvSpPr>
          <p:nvPr>
            <p:ph type="pic" sz="quarter" idx="14" hasCustomPrompt="1"/>
          </p:nvPr>
        </p:nvSpPr>
        <p:spPr>
          <a:xfrm>
            <a:off x="9805416"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0" name="Picture Placeholder 58"/>
          <p:cNvSpPr>
            <a:spLocks noGrp="1"/>
          </p:cNvSpPr>
          <p:nvPr>
            <p:ph type="pic" sz="quarter" idx="16" hasCustomPrompt="1"/>
          </p:nvPr>
        </p:nvSpPr>
        <p:spPr>
          <a:xfrm>
            <a:off x="7354062"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3" name="Picture Placeholder 58"/>
          <p:cNvSpPr>
            <a:spLocks noGrp="1"/>
          </p:cNvSpPr>
          <p:nvPr>
            <p:ph type="pic" sz="quarter" idx="19" hasCustomPrompt="1"/>
          </p:nvPr>
        </p:nvSpPr>
        <p:spPr>
          <a:xfrm>
            <a:off x="9805416"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5" name="Picture Placeholder 58"/>
          <p:cNvSpPr>
            <a:spLocks noGrp="1"/>
          </p:cNvSpPr>
          <p:nvPr>
            <p:ph type="pic" sz="quarter" idx="21" hasCustomPrompt="1"/>
          </p:nvPr>
        </p:nvSpPr>
        <p:spPr>
          <a:xfrm>
            <a:off x="7354062"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8" name="Picture Placeholder 58"/>
          <p:cNvSpPr>
            <a:spLocks noGrp="1"/>
          </p:cNvSpPr>
          <p:nvPr>
            <p:ph type="pic" sz="quarter" idx="24" hasCustomPrompt="1"/>
          </p:nvPr>
        </p:nvSpPr>
        <p:spPr>
          <a:xfrm>
            <a:off x="9805416"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10" hasCustomPrompt="1"/>
          </p:nvPr>
        </p:nvSpPr>
        <p:spPr>
          <a:xfrm>
            <a:off x="609599" y="1447800"/>
            <a:ext cx="6341459" cy="48767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609599" y="381000"/>
            <a:ext cx="6341459" cy="838200"/>
          </a:xfrm>
        </p:spPr>
        <p:txBody>
          <a:bodyPr>
            <a:noAutofit/>
          </a:bodyPr>
          <a:lstStyle/>
          <a:p>
            <a:r>
              <a:rPr lang="en-US" dirty="0"/>
              <a:t>Tap to add title</a:t>
            </a:r>
          </a:p>
        </p:txBody>
      </p:sp>
    </p:spTree>
    <p:extLst>
      <p:ext uri="{BB962C8B-B14F-4D97-AF65-F5344CB8AC3E}">
        <p14:creationId xmlns:p14="http://schemas.microsoft.com/office/powerpoint/2010/main" val="22915697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6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7354062"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58"/>
          <p:cNvSpPr>
            <a:spLocks noGrp="1"/>
          </p:cNvSpPr>
          <p:nvPr>
            <p:ph type="pic" sz="quarter" idx="14" hasCustomPrompt="1"/>
          </p:nvPr>
        </p:nvSpPr>
        <p:spPr>
          <a:xfrm>
            <a:off x="9805416"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0" name="Picture Placeholder 58"/>
          <p:cNvSpPr>
            <a:spLocks noGrp="1"/>
          </p:cNvSpPr>
          <p:nvPr>
            <p:ph type="pic" sz="quarter" idx="16" hasCustomPrompt="1"/>
          </p:nvPr>
        </p:nvSpPr>
        <p:spPr>
          <a:xfrm>
            <a:off x="7354062"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3" name="Picture Placeholder 58"/>
          <p:cNvSpPr>
            <a:spLocks noGrp="1"/>
          </p:cNvSpPr>
          <p:nvPr>
            <p:ph type="pic" sz="quarter" idx="19" hasCustomPrompt="1"/>
          </p:nvPr>
        </p:nvSpPr>
        <p:spPr>
          <a:xfrm>
            <a:off x="9805416"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5" name="Picture Placeholder 58"/>
          <p:cNvSpPr>
            <a:spLocks noGrp="1"/>
          </p:cNvSpPr>
          <p:nvPr>
            <p:ph type="pic" sz="quarter" idx="21" hasCustomPrompt="1"/>
          </p:nvPr>
        </p:nvSpPr>
        <p:spPr>
          <a:xfrm>
            <a:off x="7354062"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8" name="Picture Placeholder 58"/>
          <p:cNvSpPr>
            <a:spLocks noGrp="1"/>
          </p:cNvSpPr>
          <p:nvPr>
            <p:ph type="pic" sz="quarter" idx="24" hasCustomPrompt="1"/>
          </p:nvPr>
        </p:nvSpPr>
        <p:spPr>
          <a:xfrm>
            <a:off x="9805416"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10" hasCustomPrompt="1"/>
          </p:nvPr>
        </p:nvSpPr>
        <p:spPr>
          <a:xfrm>
            <a:off x="609599" y="1447800"/>
            <a:ext cx="3912109" cy="48767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609599" y="381000"/>
            <a:ext cx="3912109" cy="838200"/>
          </a:xfrm>
        </p:spPr>
        <p:txBody>
          <a:bodyPr>
            <a:noAutofit/>
          </a:bodyPr>
          <a:lstStyle/>
          <a:p>
            <a:r>
              <a:rPr lang="en-US" dirty="0"/>
              <a:t>Tap to add title</a:t>
            </a:r>
          </a:p>
        </p:txBody>
      </p:sp>
      <p:sp>
        <p:nvSpPr>
          <p:cNvPr id="10" name="Picture Placeholder 58"/>
          <p:cNvSpPr>
            <a:spLocks noGrp="1"/>
          </p:cNvSpPr>
          <p:nvPr>
            <p:ph type="pic" sz="quarter" idx="13" hasCustomPrompt="1"/>
          </p:nvPr>
        </p:nvSpPr>
        <p:spPr>
          <a:xfrm>
            <a:off x="4902708"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1" name="Picture Placeholder 58"/>
          <p:cNvSpPr>
            <a:spLocks noGrp="1"/>
          </p:cNvSpPr>
          <p:nvPr>
            <p:ph type="pic" sz="quarter" idx="18" hasCustomPrompt="1"/>
          </p:nvPr>
        </p:nvSpPr>
        <p:spPr>
          <a:xfrm>
            <a:off x="4902708"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2" name="Picture Placeholder 58"/>
          <p:cNvSpPr>
            <a:spLocks noGrp="1"/>
          </p:cNvSpPr>
          <p:nvPr>
            <p:ph type="pic" sz="quarter" idx="23" hasCustomPrompt="1"/>
          </p:nvPr>
        </p:nvSpPr>
        <p:spPr>
          <a:xfrm>
            <a:off x="4902708"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3742412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s 1"/>
          <p:cNvSpPr/>
          <p:nvPr userDrawn="1"/>
        </p:nvSpPr>
        <p:spPr>
          <a:xfrm>
            <a:off x="4307205" y="-159385"/>
            <a:ext cx="869315" cy="7283450"/>
          </a:xfrm>
          <a:prstGeom prst="rect">
            <a:avLst/>
          </a:prstGeom>
          <a:solidFill>
            <a:srgbClr val="FD8500"/>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descr="A picture containing person, outdoor, person&#10;&#10;Description automatically generated"/>
          <p:cNvPicPr>
            <a:picLocks noChangeAspect="1"/>
          </p:cNvPicPr>
          <p:nvPr userDrawn="1"/>
        </p:nvPicPr>
        <p:blipFill rotWithShape="1">
          <a:blip r:embed="rId3" cstate="screen"/>
          <a:srcRect/>
          <a:stretch>
            <a:fillRect/>
          </a:stretch>
        </p:blipFill>
        <p:spPr>
          <a:xfrm>
            <a:off x="-701822" y="0"/>
            <a:ext cx="5630116" cy="6858000"/>
          </a:xfrm>
          <a:prstGeom prst="rect">
            <a:avLst/>
          </a:prstGeom>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7_TextImag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609599" y="1447800"/>
            <a:ext cx="6341459" cy="487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hasCustomPrompt="1"/>
          </p:nvPr>
        </p:nvSpPr>
        <p:spPr>
          <a:xfrm>
            <a:off x="609599" y="381000"/>
            <a:ext cx="6341459" cy="838200"/>
          </a:xfrm>
        </p:spPr>
        <p:txBody>
          <a:bodyPr>
            <a:noAutofit/>
          </a:bodyPr>
          <a:lstStyle>
            <a:lvl1pPr>
              <a:defRPr>
                <a:solidFill>
                  <a:schemeClr val="bg1"/>
                </a:solidFill>
              </a:defRPr>
            </a:lvl1pPr>
          </a:lstStyle>
          <a:p>
            <a:r>
              <a:rPr lang="en-US" dirty="0"/>
              <a:t>Tap to add title</a:t>
            </a:r>
          </a:p>
        </p:txBody>
      </p:sp>
    </p:spTree>
    <p:extLst>
      <p:ext uri="{BB962C8B-B14F-4D97-AF65-F5344CB8AC3E}">
        <p14:creationId xmlns:p14="http://schemas.microsoft.com/office/powerpoint/2010/main" val="10383709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8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0" y="1450848"/>
            <a:ext cx="5486400" cy="4873752"/>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096000" y="381000"/>
            <a:ext cx="5486400" cy="838200"/>
          </a:xfrm>
        </p:spPr>
        <p:txBody>
          <a:bodyPr>
            <a:noAutofit/>
          </a:bodyPr>
          <a:lstStyle/>
          <a:p>
            <a:r>
              <a:rPr lang="en-US" dirty="0"/>
              <a:t>Tap to add title</a:t>
            </a:r>
          </a:p>
        </p:txBody>
      </p:sp>
      <p:sp>
        <p:nvSpPr>
          <p:cNvPr id="7" name="Picture Placeholder 6"/>
          <p:cNvSpPr>
            <a:spLocks noGrp="1"/>
          </p:cNvSpPr>
          <p:nvPr>
            <p:ph type="pic" sz="quarter" idx="11" hasCustomPrompt="1"/>
          </p:nvPr>
        </p:nvSpPr>
        <p:spPr>
          <a:xfrm>
            <a:off x="0" y="0"/>
            <a:ext cx="5715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3093559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9_TextIm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742" y="0"/>
            <a:ext cx="7907272"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4" name="Text Placeholder 4"/>
          <p:cNvSpPr>
            <a:spLocks noGrp="1"/>
          </p:cNvSpPr>
          <p:nvPr>
            <p:ph type="body" sz="quarter" idx="24" hasCustomPrompt="1"/>
          </p:nvPr>
        </p:nvSpPr>
        <p:spPr>
          <a:xfrm>
            <a:off x="8290014" y="1450848"/>
            <a:ext cx="3294592" cy="4873752"/>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8290014" y="381000"/>
            <a:ext cx="3294592" cy="838200"/>
          </a:xfrm>
        </p:spPr>
        <p:txBody>
          <a:bodyPr>
            <a:noAutofit/>
          </a:bodyPr>
          <a:lstStyle/>
          <a:p>
            <a:r>
              <a:rPr lang="en-US" dirty="0"/>
              <a:t>Tap to add title</a:t>
            </a:r>
          </a:p>
        </p:txBody>
      </p:sp>
    </p:spTree>
    <p:extLst>
      <p:ext uri="{BB962C8B-B14F-4D97-AF65-F5344CB8AC3E}">
        <p14:creationId xmlns:p14="http://schemas.microsoft.com/office/powerpoint/2010/main" val="39191147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0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0" y="1450848"/>
            <a:ext cx="5486400" cy="4873752"/>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096000" y="381000"/>
            <a:ext cx="5486400" cy="838200"/>
          </a:xfrm>
        </p:spPr>
        <p:txBody>
          <a:bodyPr>
            <a:noAutofit/>
          </a:bodyPr>
          <a:lstStyle/>
          <a:p>
            <a:r>
              <a:rPr lang="en-US" dirty="0"/>
              <a:t>Tap to add title</a:t>
            </a:r>
          </a:p>
        </p:txBody>
      </p:sp>
      <p:sp>
        <p:nvSpPr>
          <p:cNvPr id="9" name="Picture Placeholder 6"/>
          <p:cNvSpPr>
            <a:spLocks noGrp="1"/>
          </p:cNvSpPr>
          <p:nvPr>
            <p:ph type="pic" sz="quarter" idx="11" hasCustomPrompt="1"/>
          </p:nvPr>
        </p:nvSpPr>
        <p:spPr>
          <a:xfrm>
            <a:off x="0" y="0"/>
            <a:ext cx="5715000" cy="3407664"/>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0" name="Picture Placeholder 6"/>
          <p:cNvSpPr>
            <a:spLocks noGrp="1"/>
          </p:cNvSpPr>
          <p:nvPr>
            <p:ph type="pic" sz="quarter" idx="12" hasCustomPrompt="1"/>
          </p:nvPr>
        </p:nvSpPr>
        <p:spPr>
          <a:xfrm>
            <a:off x="0" y="3471673"/>
            <a:ext cx="5715000" cy="338632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77248818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1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0" y="1450848"/>
            <a:ext cx="5486400" cy="4873752"/>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096000" y="381000"/>
            <a:ext cx="5486400" cy="838200"/>
          </a:xfrm>
        </p:spPr>
        <p:txBody>
          <a:bodyPr>
            <a:noAutofit/>
          </a:bodyPr>
          <a:lstStyle/>
          <a:p>
            <a:r>
              <a:rPr lang="en-US" dirty="0"/>
              <a:t>Tap to add title</a:t>
            </a:r>
          </a:p>
        </p:txBody>
      </p:sp>
      <p:sp>
        <p:nvSpPr>
          <p:cNvPr id="11" name="Picture Placeholder 6"/>
          <p:cNvSpPr>
            <a:spLocks noGrp="1"/>
          </p:cNvSpPr>
          <p:nvPr>
            <p:ph type="pic" sz="quarter" idx="11" hasCustomPrompt="1"/>
          </p:nvPr>
        </p:nvSpPr>
        <p:spPr>
          <a:xfrm>
            <a:off x="1" y="0"/>
            <a:ext cx="5715000" cy="341376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2" name="Picture Placeholder 6"/>
          <p:cNvSpPr>
            <a:spLocks noGrp="1"/>
          </p:cNvSpPr>
          <p:nvPr>
            <p:ph type="pic" sz="quarter" idx="12" hasCustomPrompt="1"/>
          </p:nvPr>
        </p:nvSpPr>
        <p:spPr>
          <a:xfrm>
            <a:off x="0" y="3477768"/>
            <a:ext cx="2398982" cy="338023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3" name="Picture Placeholder 6"/>
          <p:cNvSpPr>
            <a:spLocks noGrp="1"/>
          </p:cNvSpPr>
          <p:nvPr>
            <p:ph type="pic" sz="quarter" idx="13" hasCustomPrompt="1"/>
          </p:nvPr>
        </p:nvSpPr>
        <p:spPr>
          <a:xfrm>
            <a:off x="2462990" y="3477768"/>
            <a:ext cx="3252011" cy="3383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33114937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2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0"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58"/>
          <p:cNvSpPr>
            <a:spLocks noGrp="1"/>
          </p:cNvSpPr>
          <p:nvPr>
            <p:ph type="pic" sz="quarter" idx="14" hasCustomPrompt="1"/>
          </p:nvPr>
        </p:nvSpPr>
        <p:spPr>
          <a:xfrm>
            <a:off x="2451354"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0" name="Picture Placeholder 58"/>
          <p:cNvSpPr>
            <a:spLocks noGrp="1"/>
          </p:cNvSpPr>
          <p:nvPr>
            <p:ph type="pic" sz="quarter" idx="16" hasCustomPrompt="1"/>
          </p:nvPr>
        </p:nvSpPr>
        <p:spPr>
          <a:xfrm>
            <a:off x="0"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3" name="Picture Placeholder 58"/>
          <p:cNvSpPr>
            <a:spLocks noGrp="1"/>
          </p:cNvSpPr>
          <p:nvPr>
            <p:ph type="pic" sz="quarter" idx="19" hasCustomPrompt="1"/>
          </p:nvPr>
        </p:nvSpPr>
        <p:spPr>
          <a:xfrm>
            <a:off x="2451354"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5" name="Picture Placeholder 58"/>
          <p:cNvSpPr>
            <a:spLocks noGrp="1"/>
          </p:cNvSpPr>
          <p:nvPr>
            <p:ph type="pic" sz="quarter" idx="21" hasCustomPrompt="1"/>
          </p:nvPr>
        </p:nvSpPr>
        <p:spPr>
          <a:xfrm>
            <a:off x="0"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8" name="Picture Placeholder 58"/>
          <p:cNvSpPr>
            <a:spLocks noGrp="1"/>
          </p:cNvSpPr>
          <p:nvPr>
            <p:ph type="pic" sz="quarter" idx="24" hasCustomPrompt="1"/>
          </p:nvPr>
        </p:nvSpPr>
        <p:spPr>
          <a:xfrm>
            <a:off x="2451354"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10" hasCustomPrompt="1"/>
          </p:nvPr>
        </p:nvSpPr>
        <p:spPr>
          <a:xfrm>
            <a:off x="5243146" y="1447800"/>
            <a:ext cx="6341459" cy="48767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5243146" y="381000"/>
            <a:ext cx="6341459" cy="838200"/>
          </a:xfrm>
        </p:spPr>
        <p:txBody>
          <a:bodyPr>
            <a:noAutofit/>
          </a:bodyPr>
          <a:lstStyle/>
          <a:p>
            <a:r>
              <a:rPr lang="en-US" dirty="0"/>
              <a:t>Tap to add title</a:t>
            </a:r>
          </a:p>
        </p:txBody>
      </p:sp>
    </p:spTree>
    <p:extLst>
      <p:ext uri="{BB962C8B-B14F-4D97-AF65-F5344CB8AC3E}">
        <p14:creationId xmlns:p14="http://schemas.microsoft.com/office/powerpoint/2010/main" val="1546818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3_TextImage">
    <p:spTree>
      <p:nvGrpSpPr>
        <p:cNvPr id="1" name=""/>
        <p:cNvGrpSpPr/>
        <p:nvPr/>
      </p:nvGrpSpPr>
      <p:grpSpPr>
        <a:xfrm>
          <a:off x="0" y="0"/>
          <a:ext cx="0" cy="0"/>
          <a:chOff x="0" y="0"/>
          <a:chExt cx="0" cy="0"/>
        </a:xfrm>
      </p:grpSpPr>
      <p:sp>
        <p:nvSpPr>
          <p:cNvPr id="59" name="Picture Placeholder 58"/>
          <p:cNvSpPr>
            <a:spLocks noGrp="1"/>
          </p:cNvSpPr>
          <p:nvPr>
            <p:ph type="pic" sz="quarter" idx="10" hasCustomPrompt="1"/>
          </p:nvPr>
        </p:nvSpPr>
        <p:spPr>
          <a:xfrm>
            <a:off x="0"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6" name="Picture Placeholder 58"/>
          <p:cNvSpPr>
            <a:spLocks noGrp="1"/>
          </p:cNvSpPr>
          <p:nvPr>
            <p:ph type="pic" sz="quarter" idx="12" hasCustomPrompt="1"/>
          </p:nvPr>
        </p:nvSpPr>
        <p:spPr>
          <a:xfrm>
            <a:off x="2451354"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7" name="Picture Placeholder 58"/>
          <p:cNvSpPr>
            <a:spLocks noGrp="1"/>
          </p:cNvSpPr>
          <p:nvPr>
            <p:ph type="pic" sz="quarter" idx="13" hasCustomPrompt="1"/>
          </p:nvPr>
        </p:nvSpPr>
        <p:spPr>
          <a:xfrm>
            <a:off x="4902708"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9" name="Picture Placeholder 58"/>
          <p:cNvSpPr>
            <a:spLocks noGrp="1"/>
          </p:cNvSpPr>
          <p:nvPr>
            <p:ph type="pic" sz="quarter" idx="15" hasCustomPrompt="1"/>
          </p:nvPr>
        </p:nvSpPr>
        <p:spPr>
          <a:xfrm>
            <a:off x="0"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1" name="Picture Placeholder 58"/>
          <p:cNvSpPr>
            <a:spLocks noGrp="1"/>
          </p:cNvSpPr>
          <p:nvPr>
            <p:ph type="pic" sz="quarter" idx="17" hasCustomPrompt="1"/>
          </p:nvPr>
        </p:nvSpPr>
        <p:spPr>
          <a:xfrm>
            <a:off x="2451354"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2" name="Picture Placeholder 58"/>
          <p:cNvSpPr>
            <a:spLocks noGrp="1"/>
          </p:cNvSpPr>
          <p:nvPr>
            <p:ph type="pic" sz="quarter" idx="18" hasCustomPrompt="1"/>
          </p:nvPr>
        </p:nvSpPr>
        <p:spPr>
          <a:xfrm>
            <a:off x="4902708"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4" name="Picture Placeholder 58"/>
          <p:cNvSpPr>
            <a:spLocks noGrp="1"/>
          </p:cNvSpPr>
          <p:nvPr>
            <p:ph type="pic" sz="quarter" idx="20" hasCustomPrompt="1"/>
          </p:nvPr>
        </p:nvSpPr>
        <p:spPr>
          <a:xfrm>
            <a:off x="0"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6" name="Picture Placeholder 58"/>
          <p:cNvSpPr>
            <a:spLocks noGrp="1"/>
          </p:cNvSpPr>
          <p:nvPr>
            <p:ph type="pic" sz="quarter" idx="22" hasCustomPrompt="1"/>
          </p:nvPr>
        </p:nvSpPr>
        <p:spPr>
          <a:xfrm>
            <a:off x="2451354"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7" name="Picture Placeholder 58"/>
          <p:cNvSpPr>
            <a:spLocks noGrp="1"/>
          </p:cNvSpPr>
          <p:nvPr>
            <p:ph type="pic" sz="quarter" idx="23" hasCustomPrompt="1"/>
          </p:nvPr>
        </p:nvSpPr>
        <p:spPr>
          <a:xfrm>
            <a:off x="4902708"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24" hasCustomPrompt="1"/>
          </p:nvPr>
        </p:nvSpPr>
        <p:spPr>
          <a:xfrm>
            <a:off x="7670292" y="1447800"/>
            <a:ext cx="3914314" cy="4876799"/>
          </a:xfrm>
        </p:spPr>
        <p:txBody>
          <a:bodyPr>
            <a:noAutofit/>
          </a:bodyPr>
          <a:lstStyle>
            <a:lvl1pPr>
              <a:defRPr/>
            </a:lvl1pPr>
            <a:lvl2pPr>
              <a:defRPr/>
            </a:lvl2pPr>
            <a:lvl3pPr>
              <a:defRPr/>
            </a:lvl3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7670292" y="381000"/>
            <a:ext cx="3914314" cy="838200"/>
          </a:xfrm>
        </p:spPr>
        <p:txBody>
          <a:bodyPr>
            <a:noAutofit/>
          </a:bodyPr>
          <a:lstStyle>
            <a:lvl1pPr>
              <a:defRPr/>
            </a:lvl1pPr>
          </a:lstStyle>
          <a:p>
            <a:r>
              <a:rPr lang="en-US" dirty="0"/>
              <a:t>Tap to add title</a:t>
            </a:r>
          </a:p>
        </p:txBody>
      </p:sp>
    </p:spTree>
    <p:extLst>
      <p:ext uri="{BB962C8B-B14F-4D97-AF65-F5344CB8AC3E}">
        <p14:creationId xmlns:p14="http://schemas.microsoft.com/office/powerpoint/2010/main" val="2226349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4_TextImag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5210628" y="1447801"/>
            <a:ext cx="6371772" cy="487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hasCustomPrompt="1"/>
          </p:nvPr>
        </p:nvSpPr>
        <p:spPr>
          <a:xfrm>
            <a:off x="5210628" y="381000"/>
            <a:ext cx="6371772" cy="838200"/>
          </a:xfrm>
        </p:spPr>
        <p:txBody>
          <a:bodyPr>
            <a:noAutofit/>
          </a:bodyPr>
          <a:lstStyle>
            <a:lvl1pPr>
              <a:defRPr>
                <a:solidFill>
                  <a:schemeClr val="bg1"/>
                </a:solidFill>
              </a:defRPr>
            </a:lvl1pPr>
          </a:lstStyle>
          <a:p>
            <a:r>
              <a:rPr lang="en-US" dirty="0"/>
              <a:t>Tap to add title</a:t>
            </a:r>
          </a:p>
        </p:txBody>
      </p:sp>
    </p:spTree>
    <p:extLst>
      <p:ext uri="{BB962C8B-B14F-4D97-AF65-F5344CB8AC3E}">
        <p14:creationId xmlns:p14="http://schemas.microsoft.com/office/powerpoint/2010/main" val="39897562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5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4443984"/>
            <a:ext cx="10972800" cy="1880616"/>
          </a:xfrm>
        </p:spPr>
        <p:txBody>
          <a:bodyPr>
            <a:noAutofit/>
          </a:bodyPr>
          <a:lstStyle>
            <a:lvl1pPr marL="0" indent="0">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2" name="Title 1"/>
          <p:cNvSpPr>
            <a:spLocks noGrp="1"/>
          </p:cNvSpPr>
          <p:nvPr>
            <p:ph type="title" hasCustomPrompt="1"/>
          </p:nvPr>
        </p:nvSpPr>
        <p:spPr>
          <a:xfrm>
            <a:off x="609600" y="3733800"/>
            <a:ext cx="10972800" cy="710184"/>
          </a:xfrm>
        </p:spPr>
        <p:txBody>
          <a:bodyPr>
            <a:noAutofit/>
          </a:bodyPr>
          <a:lstStyle/>
          <a:p>
            <a:r>
              <a:rPr lang="en-US" dirty="0"/>
              <a:t>Tap to add title</a:t>
            </a:r>
          </a:p>
        </p:txBody>
      </p:sp>
      <p:sp>
        <p:nvSpPr>
          <p:cNvPr id="7" name="Picture Placeholder 6"/>
          <p:cNvSpPr>
            <a:spLocks noGrp="1"/>
          </p:cNvSpPr>
          <p:nvPr>
            <p:ph type="pic" sz="quarter" idx="11" hasCustomPrompt="1"/>
          </p:nvPr>
        </p:nvSpPr>
        <p:spPr>
          <a:xfrm>
            <a:off x="0" y="0"/>
            <a:ext cx="12192000" cy="3429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265644084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6_TextImage">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609600" y="4447210"/>
            <a:ext cx="5029200" cy="1877390"/>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p:cNvSpPr>
            <a:spLocks noGrp="1"/>
          </p:cNvSpPr>
          <p:nvPr>
            <p:ph type="pic" sz="quarter" idx="11" hasCustomPrompt="1"/>
          </p:nvPr>
        </p:nvSpPr>
        <p:spPr>
          <a:xfrm>
            <a:off x="0" y="0"/>
            <a:ext cx="12192000" cy="3429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Title 1"/>
          <p:cNvSpPr>
            <a:spLocks noGrp="1"/>
          </p:cNvSpPr>
          <p:nvPr>
            <p:ph type="title" hasCustomPrompt="1"/>
          </p:nvPr>
        </p:nvSpPr>
        <p:spPr>
          <a:xfrm>
            <a:off x="609600" y="3730752"/>
            <a:ext cx="10972800" cy="399288"/>
          </a:xfrm>
        </p:spPr>
        <p:txBody>
          <a:bodyPr>
            <a:noAutofit/>
          </a:bodyPr>
          <a:lstStyle/>
          <a:p>
            <a:r>
              <a:rPr lang="en-US" dirty="0"/>
              <a:t>Tap to add title</a:t>
            </a:r>
          </a:p>
        </p:txBody>
      </p:sp>
      <p:sp>
        <p:nvSpPr>
          <p:cNvPr id="10" name="Text Placeholder 3"/>
          <p:cNvSpPr>
            <a:spLocks noGrp="1"/>
          </p:cNvSpPr>
          <p:nvPr>
            <p:ph type="body" sz="quarter" idx="13" hasCustomPrompt="1"/>
          </p:nvPr>
        </p:nvSpPr>
        <p:spPr>
          <a:xfrm>
            <a:off x="6096000" y="4447210"/>
            <a:ext cx="5486400" cy="1877390"/>
          </a:xfrm>
        </p:spPr>
        <p:txBody>
          <a:bodyPr/>
          <a:lstStyle>
            <a:lvl1pPr>
              <a:defRPr baseline="0"/>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435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2" name="Picture 11" descr="/Users/carly/Documents/916/clients/CWEA/Partnering for Impact/PPT Template/_assets/PFI-PPT-images-09.jpgPFI-PPT-images-09"/>
          <p:cNvPicPr>
            <a:picLocks noChangeAspect="1"/>
          </p:cNvPicPr>
          <p:nvPr userDrawn="1"/>
        </p:nvPicPr>
        <p:blipFill rotWithShape="1">
          <a:blip r:embed="rId2"/>
          <a:srcRect/>
          <a:stretch>
            <a:fillRect/>
          </a:stretch>
        </p:blipFill>
        <p:spPr>
          <a:xfrm>
            <a:off x="0" y="-3492"/>
            <a:ext cx="12192000" cy="6864985"/>
          </a:xfrm>
          <a:prstGeom prst="rect">
            <a:avLst/>
          </a:prstGeom>
        </p:spPr>
      </p:pic>
      <p:sp>
        <p:nvSpPr>
          <p:cNvPr id="10" name="TextBox 9"/>
          <p:cNvSpPr txBox="1"/>
          <p:nvPr userDrawn="1"/>
        </p:nvSpPr>
        <p:spPr>
          <a:xfrm>
            <a:off x="1099099" y="6101707"/>
            <a:ext cx="10565295" cy="569290"/>
          </a:xfrm>
          <a:prstGeom prst="rect">
            <a:avLst/>
          </a:prstGeom>
        </p:spPr>
        <p:txBody>
          <a:bodyPr vert="horz" wrap="square" lIns="91440" tIns="45720" rIns="91440" bIns="45720" rtlCol="0" anchor="ctr"/>
          <a:lstStyle/>
          <a:p>
            <a:pPr marL="0" marR="0" lvl="0" indent="0" algn="r" defTabSz="457200" rtl="0" eaLnBrk="1" fontAlgn="auto" latinLnBrk="0" hangingPunct="1">
              <a:lnSpc>
                <a:spcPct val="160000"/>
              </a:lnSpc>
              <a:spcBef>
                <a:spcPts val="6000"/>
              </a:spcBef>
              <a:spcAft>
                <a:spcPts val="5400"/>
              </a:spcAft>
              <a:buClrTx/>
              <a:buSzTx/>
              <a:buFontTx/>
              <a:buNone/>
              <a:defRPr/>
            </a:pPr>
            <a:r>
              <a:rPr lang="en-US" sz="2000" b="1" i="0" spc="0" dirty="0">
                <a:solidFill>
                  <a:srgbClr val="7F736F"/>
                </a:solidFill>
                <a:latin typeface="Century Gothic" panose="020B0502020202020204" pitchFamily="34" charset="0"/>
                <a:cs typeface="Gotham Light" pitchFamily="2" charset="0"/>
              </a:rPr>
              <a:t>© 2022 California Water Environment Association (CWEA)</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7_TextImage">
    <p:spTree>
      <p:nvGrpSpPr>
        <p:cNvPr id="1" name=""/>
        <p:cNvGrpSpPr/>
        <p:nvPr/>
      </p:nvGrpSpPr>
      <p:grpSpPr>
        <a:xfrm>
          <a:off x="0" y="0"/>
          <a:ext cx="0" cy="0"/>
          <a:chOff x="0" y="0"/>
          <a:chExt cx="0" cy="0"/>
        </a:xfrm>
      </p:grpSpPr>
      <p:sp>
        <p:nvSpPr>
          <p:cNvPr id="8" name="Picture Placeholder 6"/>
          <p:cNvSpPr>
            <a:spLocks noGrp="1"/>
          </p:cNvSpPr>
          <p:nvPr>
            <p:ph type="pic" sz="quarter" idx="15" hasCustomPrompt="1"/>
          </p:nvPr>
        </p:nvSpPr>
        <p:spPr>
          <a:xfrm>
            <a:off x="6122656" y="-1867"/>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7" name="Picture Placeholder 6"/>
          <p:cNvSpPr>
            <a:spLocks noGrp="1"/>
          </p:cNvSpPr>
          <p:nvPr>
            <p:ph type="pic" sz="quarter" idx="11" hasCustomPrompt="1"/>
          </p:nvPr>
        </p:nvSpPr>
        <p:spPr>
          <a:xfrm>
            <a:off x="0" y="-1867"/>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 name="Text Placeholder 3"/>
          <p:cNvSpPr>
            <a:spLocks noGrp="1"/>
          </p:cNvSpPr>
          <p:nvPr>
            <p:ph type="body" sz="quarter" idx="13" hasCustomPrompt="1"/>
          </p:nvPr>
        </p:nvSpPr>
        <p:spPr>
          <a:xfrm>
            <a:off x="0" y="2076852"/>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dirty="0"/>
              <a:t>Click to edit Master photo caption styles</a:t>
            </a:r>
          </a:p>
        </p:txBody>
      </p:sp>
      <p:sp>
        <p:nvSpPr>
          <p:cNvPr id="11" name="Text Placeholder 3"/>
          <p:cNvSpPr>
            <a:spLocks noGrp="1"/>
          </p:cNvSpPr>
          <p:nvPr>
            <p:ph type="body" sz="quarter" idx="14" hasCustomPrompt="1"/>
          </p:nvPr>
        </p:nvSpPr>
        <p:spPr>
          <a:xfrm>
            <a:off x="6122656" y="2076852"/>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dirty="0"/>
              <a:t>Click to edit Master photo caption styles</a:t>
            </a:r>
          </a:p>
        </p:txBody>
      </p:sp>
      <p:sp>
        <p:nvSpPr>
          <p:cNvPr id="9" name="Title 1"/>
          <p:cNvSpPr>
            <a:spLocks noGrp="1"/>
          </p:cNvSpPr>
          <p:nvPr>
            <p:ph type="title" hasCustomPrompt="1"/>
          </p:nvPr>
        </p:nvSpPr>
        <p:spPr>
          <a:xfrm>
            <a:off x="609600" y="2887123"/>
            <a:ext cx="10972800" cy="402336"/>
          </a:xfrm>
          <a:ln>
            <a:noFill/>
          </a:ln>
        </p:spPr>
        <p:txBody>
          <a:bodyPr>
            <a:noAutofit/>
          </a:bodyPr>
          <a:lstStyle/>
          <a:p>
            <a:r>
              <a:rPr lang="en-US" dirty="0"/>
              <a:t>Tap to add title</a:t>
            </a:r>
          </a:p>
        </p:txBody>
      </p:sp>
      <p:sp>
        <p:nvSpPr>
          <p:cNvPr id="10" name="Text Placeholder 2"/>
          <p:cNvSpPr>
            <a:spLocks noGrp="1"/>
          </p:cNvSpPr>
          <p:nvPr>
            <p:ph type="body" sz="quarter" idx="16" hasCustomPrompt="1"/>
          </p:nvPr>
        </p:nvSpPr>
        <p:spPr>
          <a:xfrm>
            <a:off x="609600" y="3576098"/>
            <a:ext cx="10972800" cy="2748502"/>
          </a:xfrm>
        </p:spPr>
        <p:txBody>
          <a:bodyPr/>
          <a:lstStyle>
            <a:lvl1pPr>
              <a:defRPr/>
            </a:lvl1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7890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8_TextImage">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09600" y="2887123"/>
            <a:ext cx="10972800" cy="402336"/>
          </a:xfrm>
          <a:ln>
            <a:noFill/>
          </a:ln>
        </p:spPr>
        <p:txBody>
          <a:bodyPr>
            <a:noAutofit/>
          </a:bodyPr>
          <a:lstStyle/>
          <a:p>
            <a:r>
              <a:rPr lang="en-US" dirty="0"/>
              <a:t>Tap to add title</a:t>
            </a:r>
          </a:p>
        </p:txBody>
      </p:sp>
      <p:sp>
        <p:nvSpPr>
          <p:cNvPr id="10" name="Picture Placeholder 6"/>
          <p:cNvSpPr>
            <a:spLocks noGrp="1"/>
          </p:cNvSpPr>
          <p:nvPr>
            <p:ph type="pic" sz="quarter" idx="11" hasCustomPrompt="1"/>
          </p:nvPr>
        </p:nvSpPr>
        <p:spPr>
          <a:xfrm>
            <a:off x="0" y="0"/>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1" name="Picture Placeholder 6"/>
          <p:cNvSpPr>
            <a:spLocks noGrp="1"/>
          </p:cNvSpPr>
          <p:nvPr>
            <p:ph type="pic" sz="quarter" idx="12" hasCustomPrompt="1"/>
          </p:nvPr>
        </p:nvSpPr>
        <p:spPr>
          <a:xfrm>
            <a:off x="6129528" y="0"/>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4" name="Text Placeholder 2"/>
          <p:cNvSpPr>
            <a:spLocks noGrp="1"/>
          </p:cNvSpPr>
          <p:nvPr>
            <p:ph type="body" sz="quarter" idx="14" hasCustomPrompt="1"/>
          </p:nvPr>
        </p:nvSpPr>
        <p:spPr>
          <a:xfrm>
            <a:off x="609600" y="3576098"/>
            <a:ext cx="5029200" cy="2748502"/>
          </a:xfrm>
        </p:spPr>
        <p:txBody>
          <a:bodyPr/>
          <a:lstStyle>
            <a:lvl1pPr>
              <a:defRPr/>
            </a:lvl1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hasCustomPrompt="1"/>
          </p:nvPr>
        </p:nvSpPr>
        <p:spPr>
          <a:xfrm>
            <a:off x="6086475" y="3575462"/>
            <a:ext cx="5495925" cy="2728409"/>
          </a:xfrm>
        </p:spPr>
        <p:txBody>
          <a:bodyPr/>
          <a:lstStyle>
            <a:lvl1pPr>
              <a:defRPr/>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29848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12192000"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6" name="Title 1"/>
          <p:cNvSpPr>
            <a:spLocks noGrp="1"/>
          </p:cNvSpPr>
          <p:nvPr>
            <p:ph type="title" hasCustomPrompt="1"/>
          </p:nvPr>
        </p:nvSpPr>
        <p:spPr>
          <a:xfrm>
            <a:off x="613012" y="5486400"/>
            <a:ext cx="10972800" cy="838200"/>
          </a:xfrm>
        </p:spPr>
        <p:txBody>
          <a:bodyPr>
            <a:noAutofit/>
          </a:bodyPr>
          <a:lstStyle/>
          <a:p>
            <a:r>
              <a:rPr lang="en-US" dirty="0"/>
              <a:t>Tap to add title</a:t>
            </a:r>
          </a:p>
        </p:txBody>
      </p:sp>
    </p:spTree>
    <p:extLst>
      <p:ext uri="{BB962C8B-B14F-4D97-AF65-F5344CB8AC3E}">
        <p14:creationId xmlns:p14="http://schemas.microsoft.com/office/powerpoint/2010/main" val="7260998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2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1" y="0"/>
            <a:ext cx="6061999"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6" name="Picture Placeholder 6"/>
          <p:cNvSpPr>
            <a:spLocks noGrp="1"/>
          </p:cNvSpPr>
          <p:nvPr>
            <p:ph type="pic" sz="quarter" idx="12" hasCustomPrompt="1"/>
          </p:nvPr>
        </p:nvSpPr>
        <p:spPr>
          <a:xfrm>
            <a:off x="6128004" y="0"/>
            <a:ext cx="6063996"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8" name="Title 1"/>
          <p:cNvSpPr>
            <a:spLocks noGrp="1"/>
          </p:cNvSpPr>
          <p:nvPr>
            <p:ph type="title" hasCustomPrompt="1"/>
          </p:nvPr>
        </p:nvSpPr>
        <p:spPr>
          <a:xfrm>
            <a:off x="609600" y="5483352"/>
            <a:ext cx="10972800" cy="841248"/>
          </a:xfrm>
        </p:spPr>
        <p:txBody>
          <a:bodyPr anchor="t" anchorCtr="0">
            <a:noAutofit/>
          </a:bodyPr>
          <a:lstStyle/>
          <a:p>
            <a:r>
              <a:rPr lang="en-US" dirty="0"/>
              <a:t>Tap to add title</a:t>
            </a:r>
          </a:p>
        </p:txBody>
      </p:sp>
    </p:spTree>
    <p:extLst>
      <p:ext uri="{BB962C8B-B14F-4D97-AF65-F5344CB8AC3E}">
        <p14:creationId xmlns:p14="http://schemas.microsoft.com/office/powerpoint/2010/main" val="29047512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9" name="Picture Placeholder 10"/>
          <p:cNvSpPr>
            <a:spLocks noGrp="1"/>
          </p:cNvSpPr>
          <p:nvPr>
            <p:ph type="pic" sz="quarter" idx="14" hasCustomPrompt="1"/>
          </p:nvPr>
        </p:nvSpPr>
        <p:spPr>
          <a:xfrm>
            <a:off x="4084320"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5" hasCustomPrompt="1"/>
          </p:nvPr>
        </p:nvSpPr>
        <p:spPr>
          <a:xfrm>
            <a:off x="8177784"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6" hasCustomPrompt="1"/>
          </p:nvPr>
        </p:nvSpPr>
        <p:spPr>
          <a:xfrm>
            <a:off x="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17" hasCustomPrompt="1"/>
          </p:nvPr>
        </p:nvSpPr>
        <p:spPr>
          <a:xfrm>
            <a:off x="408432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3" name="Picture Placeholder 10"/>
          <p:cNvSpPr>
            <a:spLocks noGrp="1"/>
          </p:cNvSpPr>
          <p:nvPr>
            <p:ph type="pic" sz="quarter" idx="18" hasCustomPrompt="1"/>
          </p:nvPr>
        </p:nvSpPr>
        <p:spPr>
          <a:xfrm>
            <a:off x="8177784"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3" name="Text Placeholder 4"/>
          <p:cNvSpPr>
            <a:spLocks noGrp="1"/>
          </p:cNvSpPr>
          <p:nvPr>
            <p:ph type="body" sz="quarter" idx="10" hasCustomPrompt="1"/>
          </p:nvPr>
        </p:nvSpPr>
        <p:spPr>
          <a:xfrm>
            <a:off x="609600" y="60452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14" name="Title 1"/>
          <p:cNvSpPr>
            <a:spLocks noGrp="1"/>
          </p:cNvSpPr>
          <p:nvPr>
            <p:ph type="title" hasCustomPrompt="1"/>
          </p:nvPr>
        </p:nvSpPr>
        <p:spPr>
          <a:xfrm>
            <a:off x="609600" y="4978400"/>
            <a:ext cx="10972800" cy="838200"/>
          </a:xfrm>
        </p:spPr>
        <p:txBody>
          <a:bodyPr>
            <a:noAutofit/>
          </a:bodyPr>
          <a:lstStyle/>
          <a:p>
            <a:r>
              <a:rPr lang="en-US" dirty="0"/>
              <a:t>Tap to add title</a:t>
            </a:r>
          </a:p>
        </p:txBody>
      </p:sp>
    </p:spTree>
    <p:extLst>
      <p:ext uri="{BB962C8B-B14F-4D97-AF65-F5344CB8AC3E}">
        <p14:creationId xmlns:p14="http://schemas.microsoft.com/office/powerpoint/2010/main" val="34859457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4_HeadlineImage">
    <p:spTree>
      <p:nvGrpSpPr>
        <p:cNvPr id="1" name=""/>
        <p:cNvGrpSpPr/>
        <p:nvPr/>
      </p:nvGrpSpPr>
      <p:grpSpPr>
        <a:xfrm>
          <a:off x="0" y="0"/>
          <a:ext cx="0" cy="0"/>
          <a:chOff x="0" y="0"/>
          <a:chExt cx="0" cy="0"/>
        </a:xfrm>
      </p:grpSpPr>
      <p:sp>
        <p:nvSpPr>
          <p:cNvPr id="22" name="Picture Placeholder 10"/>
          <p:cNvSpPr>
            <a:spLocks noGrp="1"/>
          </p:cNvSpPr>
          <p:nvPr>
            <p:ph type="pic" sz="quarter" idx="17" hasCustomPrompt="1"/>
          </p:nvPr>
        </p:nvSpPr>
        <p:spPr>
          <a:xfrm>
            <a:off x="0"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0" name="Picture Placeholder 10"/>
          <p:cNvSpPr>
            <a:spLocks noGrp="1"/>
          </p:cNvSpPr>
          <p:nvPr>
            <p:ph type="pic" sz="quarter" idx="18" hasCustomPrompt="1"/>
          </p:nvPr>
        </p:nvSpPr>
        <p:spPr>
          <a:xfrm>
            <a:off x="2451354"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1" name="Picture Placeholder 10"/>
          <p:cNvSpPr>
            <a:spLocks noGrp="1"/>
          </p:cNvSpPr>
          <p:nvPr>
            <p:ph type="pic" sz="quarter" idx="19" hasCustomPrompt="1"/>
          </p:nvPr>
        </p:nvSpPr>
        <p:spPr>
          <a:xfrm>
            <a:off x="4902708"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3" name="Picture Placeholder 10"/>
          <p:cNvSpPr>
            <a:spLocks noGrp="1"/>
          </p:cNvSpPr>
          <p:nvPr>
            <p:ph type="pic" sz="quarter" idx="20" hasCustomPrompt="1"/>
          </p:nvPr>
        </p:nvSpPr>
        <p:spPr>
          <a:xfrm>
            <a:off x="7354062"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4" name="Picture Placeholder 10"/>
          <p:cNvSpPr>
            <a:spLocks noGrp="1"/>
          </p:cNvSpPr>
          <p:nvPr>
            <p:ph type="pic" sz="quarter" idx="21" hasCustomPrompt="1"/>
          </p:nvPr>
        </p:nvSpPr>
        <p:spPr>
          <a:xfrm>
            <a:off x="9805416"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5" name="Picture Placeholder 10"/>
          <p:cNvSpPr>
            <a:spLocks noGrp="1"/>
          </p:cNvSpPr>
          <p:nvPr>
            <p:ph type="pic" sz="quarter" idx="22" hasCustomPrompt="1"/>
          </p:nvPr>
        </p:nvSpPr>
        <p:spPr>
          <a:xfrm>
            <a:off x="0" y="1541084"/>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6" name="Picture Placeholder 10"/>
          <p:cNvSpPr>
            <a:spLocks noGrp="1"/>
          </p:cNvSpPr>
          <p:nvPr>
            <p:ph type="pic" sz="quarter" idx="23" hasCustomPrompt="1"/>
          </p:nvPr>
        </p:nvSpPr>
        <p:spPr>
          <a:xfrm>
            <a:off x="2451354" y="1541084"/>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Picture Placeholder 10"/>
          <p:cNvSpPr>
            <a:spLocks noGrp="1"/>
          </p:cNvSpPr>
          <p:nvPr>
            <p:ph type="pic" sz="quarter" idx="24" hasCustomPrompt="1"/>
          </p:nvPr>
        </p:nvSpPr>
        <p:spPr>
          <a:xfrm>
            <a:off x="4902708" y="1548063"/>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4" name="Picture Placeholder 10"/>
          <p:cNvSpPr>
            <a:spLocks noGrp="1"/>
          </p:cNvSpPr>
          <p:nvPr>
            <p:ph type="pic" sz="quarter" idx="25" hasCustomPrompt="1"/>
          </p:nvPr>
        </p:nvSpPr>
        <p:spPr>
          <a:xfrm>
            <a:off x="7354062" y="1548063"/>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5" name="Picture Placeholder 10"/>
          <p:cNvSpPr>
            <a:spLocks noGrp="1"/>
          </p:cNvSpPr>
          <p:nvPr>
            <p:ph type="pic" sz="quarter" idx="26" hasCustomPrompt="1"/>
          </p:nvPr>
        </p:nvSpPr>
        <p:spPr>
          <a:xfrm>
            <a:off x="9805416" y="1548063"/>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6" name="Picture Placeholder 10"/>
          <p:cNvSpPr>
            <a:spLocks noGrp="1"/>
          </p:cNvSpPr>
          <p:nvPr>
            <p:ph type="pic" sz="quarter" idx="27" hasCustomPrompt="1"/>
          </p:nvPr>
        </p:nvSpPr>
        <p:spPr>
          <a:xfrm>
            <a:off x="0"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7" name="Picture Placeholder 10"/>
          <p:cNvSpPr>
            <a:spLocks noGrp="1"/>
          </p:cNvSpPr>
          <p:nvPr>
            <p:ph type="pic" sz="quarter" idx="28" hasCustomPrompt="1"/>
          </p:nvPr>
        </p:nvSpPr>
        <p:spPr>
          <a:xfrm>
            <a:off x="2451354"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10"/>
          <p:cNvSpPr>
            <a:spLocks noGrp="1"/>
          </p:cNvSpPr>
          <p:nvPr>
            <p:ph type="pic" sz="quarter" idx="29" hasCustomPrompt="1"/>
          </p:nvPr>
        </p:nvSpPr>
        <p:spPr>
          <a:xfrm>
            <a:off x="4902708"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9" name="Picture Placeholder 10"/>
          <p:cNvSpPr>
            <a:spLocks noGrp="1"/>
          </p:cNvSpPr>
          <p:nvPr>
            <p:ph type="pic" sz="quarter" idx="30" hasCustomPrompt="1"/>
          </p:nvPr>
        </p:nvSpPr>
        <p:spPr>
          <a:xfrm>
            <a:off x="7354062"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0" name="Picture Placeholder 10"/>
          <p:cNvSpPr>
            <a:spLocks noGrp="1"/>
          </p:cNvSpPr>
          <p:nvPr>
            <p:ph type="pic" sz="quarter" idx="31" hasCustomPrompt="1"/>
          </p:nvPr>
        </p:nvSpPr>
        <p:spPr>
          <a:xfrm>
            <a:off x="9805416"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Text Placeholder 4"/>
          <p:cNvSpPr>
            <a:spLocks noGrp="1"/>
          </p:cNvSpPr>
          <p:nvPr>
            <p:ph type="body" sz="quarter" idx="10" hasCustomPrompt="1"/>
          </p:nvPr>
        </p:nvSpPr>
        <p:spPr>
          <a:xfrm>
            <a:off x="609600" y="60452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23" name="Title 1"/>
          <p:cNvSpPr>
            <a:spLocks noGrp="1"/>
          </p:cNvSpPr>
          <p:nvPr>
            <p:ph type="title" hasCustomPrompt="1"/>
          </p:nvPr>
        </p:nvSpPr>
        <p:spPr>
          <a:xfrm>
            <a:off x="609600" y="4978400"/>
            <a:ext cx="10972800" cy="838200"/>
          </a:xfrm>
        </p:spPr>
        <p:txBody>
          <a:bodyPr>
            <a:noAutofit/>
          </a:bodyPr>
          <a:lstStyle/>
          <a:p>
            <a:r>
              <a:rPr lang="en-US" dirty="0"/>
              <a:t>Tap to add title</a:t>
            </a:r>
          </a:p>
        </p:txBody>
      </p:sp>
    </p:spTree>
    <p:extLst>
      <p:ext uri="{BB962C8B-B14F-4D97-AF65-F5344CB8AC3E}">
        <p14:creationId xmlns:p14="http://schemas.microsoft.com/office/powerpoint/2010/main" val="18741112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5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2308860"/>
            <a:ext cx="12192000" cy="454914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7" name="Text Placeholder 4"/>
          <p:cNvSpPr>
            <a:spLocks noGrp="1"/>
          </p:cNvSpPr>
          <p:nvPr>
            <p:ph type="body" sz="quarter" idx="10" hasCustomPrompt="1"/>
          </p:nvPr>
        </p:nvSpPr>
        <p:spPr>
          <a:xfrm>
            <a:off x="609600" y="14478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8" name="Title 1"/>
          <p:cNvSpPr>
            <a:spLocks noGrp="1"/>
          </p:cNvSpPr>
          <p:nvPr>
            <p:ph type="title" hasCustomPrompt="1"/>
          </p:nvPr>
        </p:nvSpPr>
        <p:spPr>
          <a:xfrm>
            <a:off x="609600" y="381000"/>
            <a:ext cx="10972800" cy="838200"/>
          </a:xfrm>
        </p:spPr>
        <p:txBody>
          <a:bodyPr>
            <a:noAutofit/>
          </a:bodyPr>
          <a:lstStyle/>
          <a:p>
            <a:r>
              <a:rPr lang="en-US" dirty="0"/>
              <a:t>Tap to add title</a:t>
            </a:r>
          </a:p>
        </p:txBody>
      </p:sp>
    </p:spTree>
    <p:extLst>
      <p:ext uri="{BB962C8B-B14F-4D97-AF65-F5344CB8AC3E}">
        <p14:creationId xmlns:p14="http://schemas.microsoft.com/office/powerpoint/2010/main" val="17071038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6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1" y="1607574"/>
            <a:ext cx="6061999"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6" name="Picture Placeholder 6"/>
          <p:cNvSpPr>
            <a:spLocks noGrp="1"/>
          </p:cNvSpPr>
          <p:nvPr>
            <p:ph type="pic" sz="quarter" idx="12" hasCustomPrompt="1"/>
          </p:nvPr>
        </p:nvSpPr>
        <p:spPr>
          <a:xfrm>
            <a:off x="6128004" y="1607574"/>
            <a:ext cx="6063996"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8" name="Title 1"/>
          <p:cNvSpPr>
            <a:spLocks noGrp="1"/>
          </p:cNvSpPr>
          <p:nvPr>
            <p:ph type="title" hasCustomPrompt="1"/>
          </p:nvPr>
        </p:nvSpPr>
        <p:spPr>
          <a:xfrm>
            <a:off x="609600" y="390832"/>
            <a:ext cx="10972800" cy="841248"/>
          </a:xfrm>
        </p:spPr>
        <p:txBody>
          <a:bodyPr anchor="t" anchorCtr="0">
            <a:noAutofit/>
          </a:bodyPr>
          <a:lstStyle/>
          <a:p>
            <a:r>
              <a:rPr lang="en-US" dirty="0"/>
              <a:t>Tap to add title</a:t>
            </a:r>
          </a:p>
        </p:txBody>
      </p:sp>
    </p:spTree>
    <p:extLst>
      <p:ext uri="{BB962C8B-B14F-4D97-AF65-F5344CB8AC3E}">
        <p14:creationId xmlns:p14="http://schemas.microsoft.com/office/powerpoint/2010/main" val="38624385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7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9" name="Picture Placeholder 10"/>
          <p:cNvSpPr>
            <a:spLocks noGrp="1"/>
          </p:cNvSpPr>
          <p:nvPr>
            <p:ph type="pic" sz="quarter" idx="14" hasCustomPrompt="1"/>
          </p:nvPr>
        </p:nvSpPr>
        <p:spPr>
          <a:xfrm>
            <a:off x="408432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5" hasCustomPrompt="1"/>
          </p:nvPr>
        </p:nvSpPr>
        <p:spPr>
          <a:xfrm>
            <a:off x="8177784"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6" hasCustomPrompt="1"/>
          </p:nvPr>
        </p:nvSpPr>
        <p:spPr>
          <a:xfrm>
            <a:off x="0"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17" hasCustomPrompt="1"/>
          </p:nvPr>
        </p:nvSpPr>
        <p:spPr>
          <a:xfrm>
            <a:off x="4084320"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3" name="Picture Placeholder 10"/>
          <p:cNvSpPr>
            <a:spLocks noGrp="1"/>
          </p:cNvSpPr>
          <p:nvPr>
            <p:ph type="pic" sz="quarter" idx="18" hasCustomPrompt="1"/>
          </p:nvPr>
        </p:nvSpPr>
        <p:spPr>
          <a:xfrm>
            <a:off x="8177784"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3" name="Text Placeholder 4"/>
          <p:cNvSpPr>
            <a:spLocks noGrp="1"/>
          </p:cNvSpPr>
          <p:nvPr>
            <p:ph type="body" sz="quarter" idx="10" hasCustomPrompt="1"/>
          </p:nvPr>
        </p:nvSpPr>
        <p:spPr>
          <a:xfrm>
            <a:off x="609600" y="14478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14" name="Title 1"/>
          <p:cNvSpPr>
            <a:spLocks noGrp="1"/>
          </p:cNvSpPr>
          <p:nvPr>
            <p:ph type="title" hasCustomPrompt="1"/>
          </p:nvPr>
        </p:nvSpPr>
        <p:spPr>
          <a:xfrm>
            <a:off x="609600" y="381000"/>
            <a:ext cx="10972800" cy="838200"/>
          </a:xfrm>
        </p:spPr>
        <p:txBody>
          <a:bodyPr>
            <a:noAutofit/>
          </a:bodyPr>
          <a:lstStyle/>
          <a:p>
            <a:r>
              <a:rPr lang="en-US" dirty="0"/>
              <a:t>Tap to add title</a:t>
            </a:r>
          </a:p>
        </p:txBody>
      </p:sp>
    </p:spTree>
    <p:extLst>
      <p:ext uri="{BB962C8B-B14F-4D97-AF65-F5344CB8AC3E}">
        <p14:creationId xmlns:p14="http://schemas.microsoft.com/office/powerpoint/2010/main" val="25631786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8_HeadlineImage">
    <p:spTree>
      <p:nvGrpSpPr>
        <p:cNvPr id="1" name=""/>
        <p:cNvGrpSpPr/>
        <p:nvPr/>
      </p:nvGrpSpPr>
      <p:grpSpPr>
        <a:xfrm>
          <a:off x="0" y="0"/>
          <a:ext cx="0" cy="0"/>
          <a:chOff x="0" y="0"/>
          <a:chExt cx="0" cy="0"/>
        </a:xfrm>
      </p:grpSpPr>
      <p:sp>
        <p:nvSpPr>
          <p:cNvPr id="22" name="Picture Placeholder 10"/>
          <p:cNvSpPr>
            <a:spLocks noGrp="1"/>
          </p:cNvSpPr>
          <p:nvPr>
            <p:ph type="pic" sz="quarter" idx="17" hasCustomPrompt="1"/>
          </p:nvPr>
        </p:nvSpPr>
        <p:spPr>
          <a:xfrm>
            <a:off x="0"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0" name="Picture Placeholder 10"/>
          <p:cNvSpPr>
            <a:spLocks noGrp="1"/>
          </p:cNvSpPr>
          <p:nvPr>
            <p:ph type="pic" sz="quarter" idx="18" hasCustomPrompt="1"/>
          </p:nvPr>
        </p:nvSpPr>
        <p:spPr>
          <a:xfrm>
            <a:off x="2451354"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1" name="Picture Placeholder 10"/>
          <p:cNvSpPr>
            <a:spLocks noGrp="1"/>
          </p:cNvSpPr>
          <p:nvPr>
            <p:ph type="pic" sz="quarter" idx="19" hasCustomPrompt="1"/>
          </p:nvPr>
        </p:nvSpPr>
        <p:spPr>
          <a:xfrm>
            <a:off x="4902708"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3" name="Picture Placeholder 10"/>
          <p:cNvSpPr>
            <a:spLocks noGrp="1"/>
          </p:cNvSpPr>
          <p:nvPr>
            <p:ph type="pic" sz="quarter" idx="20" hasCustomPrompt="1"/>
          </p:nvPr>
        </p:nvSpPr>
        <p:spPr>
          <a:xfrm>
            <a:off x="7354062"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4" name="Picture Placeholder 10"/>
          <p:cNvSpPr>
            <a:spLocks noGrp="1"/>
          </p:cNvSpPr>
          <p:nvPr>
            <p:ph type="pic" sz="quarter" idx="21" hasCustomPrompt="1"/>
          </p:nvPr>
        </p:nvSpPr>
        <p:spPr>
          <a:xfrm>
            <a:off x="9805416"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5" name="Picture Placeholder 10"/>
          <p:cNvSpPr>
            <a:spLocks noGrp="1"/>
          </p:cNvSpPr>
          <p:nvPr>
            <p:ph type="pic" sz="quarter" idx="22" hasCustomPrompt="1"/>
          </p:nvPr>
        </p:nvSpPr>
        <p:spPr>
          <a:xfrm>
            <a:off x="0" y="3844731"/>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6" name="Picture Placeholder 10"/>
          <p:cNvSpPr>
            <a:spLocks noGrp="1"/>
          </p:cNvSpPr>
          <p:nvPr>
            <p:ph type="pic" sz="quarter" idx="23" hasCustomPrompt="1"/>
          </p:nvPr>
        </p:nvSpPr>
        <p:spPr>
          <a:xfrm>
            <a:off x="2451354" y="3844731"/>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Picture Placeholder 10"/>
          <p:cNvSpPr>
            <a:spLocks noGrp="1"/>
          </p:cNvSpPr>
          <p:nvPr>
            <p:ph type="pic" sz="quarter" idx="24" hasCustomPrompt="1"/>
          </p:nvPr>
        </p:nvSpPr>
        <p:spPr>
          <a:xfrm>
            <a:off x="4902708" y="385171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4" name="Picture Placeholder 10"/>
          <p:cNvSpPr>
            <a:spLocks noGrp="1"/>
          </p:cNvSpPr>
          <p:nvPr>
            <p:ph type="pic" sz="quarter" idx="25" hasCustomPrompt="1"/>
          </p:nvPr>
        </p:nvSpPr>
        <p:spPr>
          <a:xfrm>
            <a:off x="7354062" y="385171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5" name="Picture Placeholder 10"/>
          <p:cNvSpPr>
            <a:spLocks noGrp="1"/>
          </p:cNvSpPr>
          <p:nvPr>
            <p:ph type="pic" sz="quarter" idx="26" hasCustomPrompt="1"/>
          </p:nvPr>
        </p:nvSpPr>
        <p:spPr>
          <a:xfrm>
            <a:off x="9805416" y="385171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6" name="Picture Placeholder 10"/>
          <p:cNvSpPr>
            <a:spLocks noGrp="1"/>
          </p:cNvSpPr>
          <p:nvPr>
            <p:ph type="pic" sz="quarter" idx="27" hasCustomPrompt="1"/>
          </p:nvPr>
        </p:nvSpPr>
        <p:spPr>
          <a:xfrm>
            <a:off x="0"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7" name="Picture Placeholder 10"/>
          <p:cNvSpPr>
            <a:spLocks noGrp="1"/>
          </p:cNvSpPr>
          <p:nvPr>
            <p:ph type="pic" sz="quarter" idx="28" hasCustomPrompt="1"/>
          </p:nvPr>
        </p:nvSpPr>
        <p:spPr>
          <a:xfrm>
            <a:off x="2451354"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10"/>
          <p:cNvSpPr>
            <a:spLocks noGrp="1"/>
          </p:cNvSpPr>
          <p:nvPr>
            <p:ph type="pic" sz="quarter" idx="29" hasCustomPrompt="1"/>
          </p:nvPr>
        </p:nvSpPr>
        <p:spPr>
          <a:xfrm>
            <a:off x="4902708"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9" name="Picture Placeholder 10"/>
          <p:cNvSpPr>
            <a:spLocks noGrp="1"/>
          </p:cNvSpPr>
          <p:nvPr>
            <p:ph type="pic" sz="quarter" idx="30" hasCustomPrompt="1"/>
          </p:nvPr>
        </p:nvSpPr>
        <p:spPr>
          <a:xfrm>
            <a:off x="7354062"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0" name="Picture Placeholder 10"/>
          <p:cNvSpPr>
            <a:spLocks noGrp="1"/>
          </p:cNvSpPr>
          <p:nvPr>
            <p:ph type="pic" sz="quarter" idx="31" hasCustomPrompt="1"/>
          </p:nvPr>
        </p:nvSpPr>
        <p:spPr>
          <a:xfrm>
            <a:off x="9805416"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3" name="Text Placeholder 4"/>
          <p:cNvSpPr>
            <a:spLocks noGrp="1"/>
          </p:cNvSpPr>
          <p:nvPr>
            <p:ph type="body" sz="quarter" idx="10" hasCustomPrompt="1"/>
          </p:nvPr>
        </p:nvSpPr>
        <p:spPr>
          <a:xfrm>
            <a:off x="609600" y="14478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31" name="Title 1"/>
          <p:cNvSpPr>
            <a:spLocks noGrp="1"/>
          </p:cNvSpPr>
          <p:nvPr>
            <p:ph type="title" hasCustomPrompt="1"/>
          </p:nvPr>
        </p:nvSpPr>
        <p:spPr>
          <a:xfrm>
            <a:off x="609600" y="381000"/>
            <a:ext cx="10972800" cy="838200"/>
          </a:xfrm>
        </p:spPr>
        <p:txBody>
          <a:bodyPr>
            <a:noAutofit/>
          </a:bodyPr>
          <a:lstStyle/>
          <a:p>
            <a:r>
              <a:rPr lang="en-US" dirty="0"/>
              <a:t>Tap to add title</a:t>
            </a:r>
          </a:p>
        </p:txBody>
      </p:sp>
    </p:spTree>
    <p:extLst>
      <p:ext uri="{BB962C8B-B14F-4D97-AF65-F5344CB8AC3E}">
        <p14:creationId xmlns:p14="http://schemas.microsoft.com/office/powerpoint/2010/main" val="2727003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image" Target="../media/image20.png"/><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63.xml"/><Relationship Id="rId21" Type="http://schemas.openxmlformats.org/officeDocument/2006/relationships/slideLayout" Target="../slideLayouts/slideLayout58.xml"/><Relationship Id="rId42" Type="http://schemas.openxmlformats.org/officeDocument/2006/relationships/slideLayout" Target="../slideLayouts/slideLayout79.xml"/><Relationship Id="rId47" Type="http://schemas.openxmlformats.org/officeDocument/2006/relationships/slideLayout" Target="../slideLayouts/slideLayout84.xml"/><Relationship Id="rId63" Type="http://schemas.openxmlformats.org/officeDocument/2006/relationships/slideLayout" Target="../slideLayouts/slideLayout100.xml"/><Relationship Id="rId68" Type="http://schemas.openxmlformats.org/officeDocument/2006/relationships/slideLayout" Target="../slideLayouts/slideLayout105.xml"/><Relationship Id="rId84" Type="http://schemas.openxmlformats.org/officeDocument/2006/relationships/slideLayout" Target="../slideLayouts/slideLayout121.xml"/><Relationship Id="rId89" Type="http://schemas.openxmlformats.org/officeDocument/2006/relationships/slideLayout" Target="../slideLayouts/slideLayout126.xml"/><Relationship Id="rId16" Type="http://schemas.openxmlformats.org/officeDocument/2006/relationships/slideLayout" Target="../slideLayouts/slideLayout53.xml"/><Relationship Id="rId11" Type="http://schemas.openxmlformats.org/officeDocument/2006/relationships/slideLayout" Target="../slideLayouts/slideLayout48.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53" Type="http://schemas.openxmlformats.org/officeDocument/2006/relationships/slideLayout" Target="../slideLayouts/slideLayout90.xml"/><Relationship Id="rId58" Type="http://schemas.openxmlformats.org/officeDocument/2006/relationships/slideLayout" Target="../slideLayouts/slideLayout95.xml"/><Relationship Id="rId74" Type="http://schemas.openxmlformats.org/officeDocument/2006/relationships/slideLayout" Target="../slideLayouts/slideLayout111.xml"/><Relationship Id="rId79" Type="http://schemas.openxmlformats.org/officeDocument/2006/relationships/slideLayout" Target="../slideLayouts/slideLayout116.xml"/><Relationship Id="rId5" Type="http://schemas.openxmlformats.org/officeDocument/2006/relationships/slideLayout" Target="../slideLayouts/slideLayout42.xml"/><Relationship Id="rId90" Type="http://schemas.openxmlformats.org/officeDocument/2006/relationships/slideLayout" Target="../slideLayouts/slideLayout127.xml"/><Relationship Id="rId95" Type="http://schemas.openxmlformats.org/officeDocument/2006/relationships/slideLayout" Target="../slideLayouts/slideLayout132.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43" Type="http://schemas.openxmlformats.org/officeDocument/2006/relationships/slideLayout" Target="../slideLayouts/slideLayout80.xml"/><Relationship Id="rId48" Type="http://schemas.openxmlformats.org/officeDocument/2006/relationships/slideLayout" Target="../slideLayouts/slideLayout85.xml"/><Relationship Id="rId64" Type="http://schemas.openxmlformats.org/officeDocument/2006/relationships/slideLayout" Target="../slideLayouts/slideLayout101.xml"/><Relationship Id="rId69" Type="http://schemas.openxmlformats.org/officeDocument/2006/relationships/slideLayout" Target="../slideLayouts/slideLayout106.xml"/><Relationship Id="rId80" Type="http://schemas.openxmlformats.org/officeDocument/2006/relationships/slideLayout" Target="../slideLayouts/slideLayout117.xml"/><Relationship Id="rId85" Type="http://schemas.openxmlformats.org/officeDocument/2006/relationships/slideLayout" Target="../slideLayouts/slideLayout122.xml"/><Relationship Id="rId3" Type="http://schemas.openxmlformats.org/officeDocument/2006/relationships/slideLayout" Target="../slideLayouts/slideLayout40.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46" Type="http://schemas.openxmlformats.org/officeDocument/2006/relationships/slideLayout" Target="../slideLayouts/slideLayout83.xml"/><Relationship Id="rId59" Type="http://schemas.openxmlformats.org/officeDocument/2006/relationships/slideLayout" Target="../slideLayouts/slideLayout96.xml"/><Relationship Id="rId67" Type="http://schemas.openxmlformats.org/officeDocument/2006/relationships/slideLayout" Target="../slideLayouts/slideLayout104.xml"/><Relationship Id="rId20" Type="http://schemas.openxmlformats.org/officeDocument/2006/relationships/slideLayout" Target="../slideLayouts/slideLayout57.xml"/><Relationship Id="rId41" Type="http://schemas.openxmlformats.org/officeDocument/2006/relationships/slideLayout" Target="../slideLayouts/slideLayout78.xml"/><Relationship Id="rId54" Type="http://schemas.openxmlformats.org/officeDocument/2006/relationships/slideLayout" Target="../slideLayouts/slideLayout91.xml"/><Relationship Id="rId62" Type="http://schemas.openxmlformats.org/officeDocument/2006/relationships/slideLayout" Target="../slideLayouts/slideLayout99.xml"/><Relationship Id="rId70" Type="http://schemas.openxmlformats.org/officeDocument/2006/relationships/slideLayout" Target="../slideLayouts/slideLayout107.xml"/><Relationship Id="rId75" Type="http://schemas.openxmlformats.org/officeDocument/2006/relationships/slideLayout" Target="../slideLayouts/slideLayout112.xml"/><Relationship Id="rId83" Type="http://schemas.openxmlformats.org/officeDocument/2006/relationships/slideLayout" Target="../slideLayouts/slideLayout120.xml"/><Relationship Id="rId88" Type="http://schemas.openxmlformats.org/officeDocument/2006/relationships/slideLayout" Target="../slideLayouts/slideLayout125.xml"/><Relationship Id="rId91" Type="http://schemas.openxmlformats.org/officeDocument/2006/relationships/slideLayout" Target="../slideLayouts/slideLayout128.xml"/><Relationship Id="rId96" Type="http://schemas.openxmlformats.org/officeDocument/2006/relationships/slideLayout" Target="../slideLayouts/slideLayout13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49" Type="http://schemas.openxmlformats.org/officeDocument/2006/relationships/slideLayout" Target="../slideLayouts/slideLayout86.xml"/><Relationship Id="rId57" Type="http://schemas.openxmlformats.org/officeDocument/2006/relationships/slideLayout" Target="../slideLayouts/slideLayout94.xml"/><Relationship Id="rId10" Type="http://schemas.openxmlformats.org/officeDocument/2006/relationships/slideLayout" Target="../slideLayouts/slideLayout47.xml"/><Relationship Id="rId31" Type="http://schemas.openxmlformats.org/officeDocument/2006/relationships/slideLayout" Target="../slideLayouts/slideLayout68.xml"/><Relationship Id="rId44" Type="http://schemas.openxmlformats.org/officeDocument/2006/relationships/slideLayout" Target="../slideLayouts/slideLayout81.xml"/><Relationship Id="rId52" Type="http://schemas.openxmlformats.org/officeDocument/2006/relationships/slideLayout" Target="../slideLayouts/slideLayout89.xml"/><Relationship Id="rId60" Type="http://schemas.openxmlformats.org/officeDocument/2006/relationships/slideLayout" Target="../slideLayouts/slideLayout97.xml"/><Relationship Id="rId65" Type="http://schemas.openxmlformats.org/officeDocument/2006/relationships/slideLayout" Target="../slideLayouts/slideLayout102.xml"/><Relationship Id="rId73" Type="http://schemas.openxmlformats.org/officeDocument/2006/relationships/slideLayout" Target="../slideLayouts/slideLayout110.xml"/><Relationship Id="rId78" Type="http://schemas.openxmlformats.org/officeDocument/2006/relationships/slideLayout" Target="../slideLayouts/slideLayout115.xml"/><Relationship Id="rId81" Type="http://schemas.openxmlformats.org/officeDocument/2006/relationships/slideLayout" Target="../slideLayouts/slideLayout118.xml"/><Relationship Id="rId86" Type="http://schemas.openxmlformats.org/officeDocument/2006/relationships/slideLayout" Target="../slideLayouts/slideLayout123.xml"/><Relationship Id="rId94" Type="http://schemas.openxmlformats.org/officeDocument/2006/relationships/slideLayout" Target="../slideLayouts/slideLayout131.xml"/><Relationship Id="rId99" Type="http://schemas.openxmlformats.org/officeDocument/2006/relationships/slideLayout" Target="../slideLayouts/slideLayout13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9" Type="http://schemas.openxmlformats.org/officeDocument/2006/relationships/slideLayout" Target="../slideLayouts/slideLayout76.xml"/><Relationship Id="rId34" Type="http://schemas.openxmlformats.org/officeDocument/2006/relationships/slideLayout" Target="../slideLayouts/slideLayout71.xml"/><Relationship Id="rId50" Type="http://schemas.openxmlformats.org/officeDocument/2006/relationships/slideLayout" Target="../slideLayouts/slideLayout87.xml"/><Relationship Id="rId55" Type="http://schemas.openxmlformats.org/officeDocument/2006/relationships/slideLayout" Target="../slideLayouts/slideLayout92.xml"/><Relationship Id="rId76" Type="http://schemas.openxmlformats.org/officeDocument/2006/relationships/slideLayout" Target="../slideLayouts/slideLayout113.xml"/><Relationship Id="rId97" Type="http://schemas.openxmlformats.org/officeDocument/2006/relationships/slideLayout" Target="../slideLayouts/slideLayout134.xml"/><Relationship Id="rId7" Type="http://schemas.openxmlformats.org/officeDocument/2006/relationships/slideLayout" Target="../slideLayouts/slideLayout44.xml"/><Relationship Id="rId71" Type="http://schemas.openxmlformats.org/officeDocument/2006/relationships/slideLayout" Target="../slideLayouts/slideLayout108.xml"/><Relationship Id="rId92" Type="http://schemas.openxmlformats.org/officeDocument/2006/relationships/slideLayout" Target="../slideLayouts/slideLayout129.xml"/><Relationship Id="rId2" Type="http://schemas.openxmlformats.org/officeDocument/2006/relationships/slideLayout" Target="../slideLayouts/slideLayout39.xml"/><Relationship Id="rId29" Type="http://schemas.openxmlformats.org/officeDocument/2006/relationships/slideLayout" Target="../slideLayouts/slideLayout66.xml"/><Relationship Id="rId24" Type="http://schemas.openxmlformats.org/officeDocument/2006/relationships/slideLayout" Target="../slideLayouts/slideLayout61.xml"/><Relationship Id="rId40" Type="http://schemas.openxmlformats.org/officeDocument/2006/relationships/slideLayout" Target="../slideLayouts/slideLayout77.xml"/><Relationship Id="rId45" Type="http://schemas.openxmlformats.org/officeDocument/2006/relationships/slideLayout" Target="../slideLayouts/slideLayout82.xml"/><Relationship Id="rId66" Type="http://schemas.openxmlformats.org/officeDocument/2006/relationships/slideLayout" Target="../slideLayouts/slideLayout103.xml"/><Relationship Id="rId87" Type="http://schemas.openxmlformats.org/officeDocument/2006/relationships/slideLayout" Target="../slideLayouts/slideLayout124.xml"/><Relationship Id="rId61" Type="http://schemas.openxmlformats.org/officeDocument/2006/relationships/slideLayout" Target="../slideLayouts/slideLayout98.xml"/><Relationship Id="rId82" Type="http://schemas.openxmlformats.org/officeDocument/2006/relationships/slideLayout" Target="../slideLayouts/slideLayout119.xml"/><Relationship Id="rId19" Type="http://schemas.openxmlformats.org/officeDocument/2006/relationships/slideLayout" Target="../slideLayouts/slideLayout56.xml"/><Relationship Id="rId14" Type="http://schemas.openxmlformats.org/officeDocument/2006/relationships/slideLayout" Target="../slideLayouts/slideLayout51.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56" Type="http://schemas.openxmlformats.org/officeDocument/2006/relationships/slideLayout" Target="../slideLayouts/slideLayout93.xml"/><Relationship Id="rId77" Type="http://schemas.openxmlformats.org/officeDocument/2006/relationships/slideLayout" Target="../slideLayouts/slideLayout114.xml"/><Relationship Id="rId100" Type="http://schemas.openxmlformats.org/officeDocument/2006/relationships/theme" Target="../theme/theme3.xml"/><Relationship Id="rId8" Type="http://schemas.openxmlformats.org/officeDocument/2006/relationships/slideLayout" Target="../slideLayouts/slideLayout45.xml"/><Relationship Id="rId51" Type="http://schemas.openxmlformats.org/officeDocument/2006/relationships/slideLayout" Target="../slideLayouts/slideLayout88.xml"/><Relationship Id="rId72" Type="http://schemas.openxmlformats.org/officeDocument/2006/relationships/slideLayout" Target="../slideLayouts/slideLayout109.xml"/><Relationship Id="rId93" Type="http://schemas.openxmlformats.org/officeDocument/2006/relationships/slideLayout" Target="../slideLayouts/slideLayout130.xml"/><Relationship Id="rId98"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5" r:id="rId12"/>
    <p:sldLayoutId id="2147483661" r:id="rId13"/>
    <p:sldLayoutId id="2147483662" r:id="rId14"/>
    <p:sldLayoutId id="2147483665" r:id="rId15"/>
    <p:sldLayoutId id="2147483666" r:id="rId16"/>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9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9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9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8919" y="227585"/>
            <a:ext cx="10714183" cy="896016"/>
          </a:xfrm>
          <a:prstGeom prst="rect">
            <a:avLst/>
          </a:prstGeom>
        </p:spPr>
        <p:txBody>
          <a:bodyPr vert="horz" lIns="0" tIns="0" rIns="0" bIns="0" rtlCol="0" anchor="b" anchorCtr="0">
            <a:normAutofit/>
          </a:bodyPr>
          <a:lstStyle/>
          <a:p>
            <a:r>
              <a:rPr lang="x-none" noProof="0"/>
              <a:t>Click to edit Master title style</a:t>
            </a:r>
            <a:endParaRPr lang="en-GB" noProof="0"/>
          </a:p>
        </p:txBody>
      </p:sp>
      <p:sp>
        <p:nvSpPr>
          <p:cNvPr id="3" name="Text Placeholder 2"/>
          <p:cNvSpPr>
            <a:spLocks noGrp="1"/>
          </p:cNvSpPr>
          <p:nvPr>
            <p:ph type="body" idx="1"/>
          </p:nvPr>
        </p:nvSpPr>
        <p:spPr>
          <a:xfrm>
            <a:off x="738919" y="1589743"/>
            <a:ext cx="10714183" cy="4123764"/>
          </a:xfrm>
          <a:prstGeom prst="rect">
            <a:avLst/>
          </a:prstGeom>
        </p:spPr>
        <p:txBody>
          <a:bodyPr vert="horz" lIns="0" tIns="0" rIns="0" bIns="0" rtlCol="0">
            <a:noAutofit/>
          </a:body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a:p>
        </p:txBody>
      </p:sp>
      <p:sp>
        <p:nvSpPr>
          <p:cNvPr id="4" name="Date Placeholder 3"/>
          <p:cNvSpPr>
            <a:spLocks noGrp="1"/>
          </p:cNvSpPr>
          <p:nvPr>
            <p:ph type="dt" sz="half" idx="2"/>
          </p:nvPr>
        </p:nvSpPr>
        <p:spPr>
          <a:xfrm>
            <a:off x="2627097" y="6515721"/>
            <a:ext cx="3025588" cy="176811"/>
          </a:xfrm>
          <a:prstGeom prst="rect">
            <a:avLst/>
          </a:prstGeom>
        </p:spPr>
        <p:txBody>
          <a:bodyPr vert="horz" lIns="0" tIns="0" rIns="0" bIns="0" rtlCol="0" anchor="t" anchorCtr="0"/>
          <a:lstStyle>
            <a:lvl1pPr algn="l">
              <a:defRPr sz="933" b="0">
                <a:solidFill>
                  <a:schemeClr val="accent3"/>
                </a:solidFill>
              </a:defRPr>
            </a:lvl1pPr>
          </a:lstStyle>
          <a:p>
            <a:endParaRPr lang="en-GB"/>
          </a:p>
        </p:txBody>
      </p:sp>
      <p:sp>
        <p:nvSpPr>
          <p:cNvPr id="5" name="Footer Placeholder 4"/>
          <p:cNvSpPr>
            <a:spLocks noGrp="1"/>
          </p:cNvSpPr>
          <p:nvPr>
            <p:ph type="ftr" sz="quarter" idx="3"/>
          </p:nvPr>
        </p:nvSpPr>
        <p:spPr>
          <a:xfrm>
            <a:off x="738920" y="6515721"/>
            <a:ext cx="1888177" cy="176811"/>
          </a:xfrm>
          <a:prstGeom prst="rect">
            <a:avLst/>
          </a:prstGeom>
        </p:spPr>
        <p:txBody>
          <a:bodyPr vert="horz" lIns="0" tIns="0" rIns="0" bIns="0" rtlCol="0" anchor="t" anchorCtr="0"/>
          <a:lstStyle>
            <a:lvl1pPr algn="l">
              <a:defRPr sz="933" b="0">
                <a:solidFill>
                  <a:schemeClr val="accent3"/>
                </a:solidFill>
              </a:defRPr>
            </a:lvl1pPr>
          </a:lstStyle>
          <a:p>
            <a:r>
              <a:rPr lang="en-GB"/>
              <a:t>© DHI</a:t>
            </a:r>
          </a:p>
        </p:txBody>
      </p:sp>
      <p:sp>
        <p:nvSpPr>
          <p:cNvPr id="6" name="Slide Number Placeholder 5"/>
          <p:cNvSpPr>
            <a:spLocks noGrp="1"/>
          </p:cNvSpPr>
          <p:nvPr>
            <p:ph type="sldNum" sz="quarter" idx="4"/>
          </p:nvPr>
        </p:nvSpPr>
        <p:spPr>
          <a:xfrm>
            <a:off x="5652685" y="6515721"/>
            <a:ext cx="688788" cy="176811"/>
          </a:xfrm>
          <a:prstGeom prst="rect">
            <a:avLst/>
          </a:prstGeom>
        </p:spPr>
        <p:txBody>
          <a:bodyPr vert="horz" lIns="0" tIns="0" rIns="0" bIns="0" rtlCol="0" anchor="t" anchorCtr="0"/>
          <a:lstStyle>
            <a:lvl1pPr algn="l">
              <a:defRPr sz="933" b="0">
                <a:solidFill>
                  <a:schemeClr val="accent3"/>
                </a:solidFill>
              </a:defRPr>
            </a:lvl1pPr>
          </a:lstStyle>
          <a:p>
            <a:r>
              <a:rPr lang="en-GB"/>
              <a:t>#</a:t>
            </a:r>
            <a:fld id="{EC98167B-91FF-498B-85F5-63F1D9402506}" type="slidenum">
              <a:rPr lang="en-GB" smtClean="0"/>
              <a:pPr/>
              <a:t>‹#›</a:t>
            </a:fld>
            <a:r>
              <a:rPr lang="en-GB"/>
              <a:t>  </a:t>
            </a:r>
          </a:p>
        </p:txBody>
      </p:sp>
      <p:sp>
        <p:nvSpPr>
          <p:cNvPr id="27" name="Rectangle 26"/>
          <p:cNvSpPr/>
          <p:nvPr/>
        </p:nvSpPr>
        <p:spPr>
          <a:xfrm flipV="1">
            <a:off x="0" y="6782016"/>
            <a:ext cx="12192000" cy="75984"/>
          </a:xfrm>
          <a:prstGeom prst="rect">
            <a:avLst/>
          </a:prstGeom>
          <a:gradFill flip="none" rotWithShape="1">
            <a:gsLst>
              <a:gs pos="44000">
                <a:schemeClr val="tx1"/>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pic>
        <p:nvPicPr>
          <p:cNvPr id="16" name="Picture 1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526401" y="6120000"/>
            <a:ext cx="1107097" cy="624000"/>
          </a:xfrm>
          <a:prstGeom prst="rect">
            <a:avLst/>
          </a:prstGeom>
        </p:spPr>
      </p:pic>
    </p:spTree>
    <p:extLst>
      <p:ext uri="{BB962C8B-B14F-4D97-AF65-F5344CB8AC3E}">
        <p14:creationId xmlns:p14="http://schemas.microsoft.com/office/powerpoint/2010/main" val="471907140"/>
      </p:ext>
    </p:extLst>
  </p:cSld>
  <p:clrMap bg1="lt1" tx1="dk1" bg2="lt2" tx2="dk2" accent1="accent1" accent2="accent2" accent3="accent3" accent4="accent4" accent5="accent5" accent6="accent6" hlink="hlink" folHlink="folHlink"/>
  <p:sldLayoutIdLst>
    <p:sldLayoutId id="2147483660" r:id="rId1"/>
    <p:sldLayoutId id="2147483700" r:id="rId2"/>
    <p:sldLayoutId id="2147483704" r:id="rId3"/>
    <p:sldLayoutId id="2147483705" r:id="rId4"/>
    <p:sldLayoutId id="2147483707" r:id="rId5"/>
    <p:sldLayoutId id="2147483706"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3" r:id="rId20"/>
    <p:sldLayoutId id="2147483742" r:id="rId21"/>
  </p:sldLayoutIdLst>
  <p:hf sldNum="0" hdr="0" dt="0"/>
  <p:txStyles>
    <p:titleStyle>
      <a:lvl1pPr algn="l" defTabSz="914400" rtl="0" eaLnBrk="1" latinLnBrk="0" hangingPunct="1">
        <a:spcBef>
          <a:spcPct val="0"/>
        </a:spcBef>
        <a:buNone/>
        <a:defRPr sz="2400" b="0" i="0" kern="1200">
          <a:solidFill>
            <a:schemeClr val="tx1"/>
          </a:solidFill>
          <a:latin typeface="+mj-lt"/>
          <a:ea typeface="+mj-ea"/>
          <a:cs typeface="+mj-cs"/>
        </a:defRPr>
      </a:lvl1pPr>
    </p:titleStyle>
    <p:bodyStyle>
      <a:lvl1pPr marL="27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1pPr>
      <a:lvl2pPr marL="54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2pPr>
      <a:lvl3pPr marL="81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3pPr>
      <a:lvl4pPr marL="108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4pPr>
      <a:lvl5pPr marL="1350000" indent="-270000" algn="l" defTabSz="914400" rtl="0" eaLnBrk="1" latinLnBrk="0" hangingPunct="1">
        <a:spcBef>
          <a:spcPct val="20000"/>
        </a:spcBef>
        <a:buFont typeface="Arial" pitchFamily="34" charset="0"/>
        <a:buChar char="•"/>
        <a:defRPr sz="1800" kern="1200">
          <a:solidFill>
            <a:schemeClr val="accent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1000"/>
            <a:ext cx="10972800" cy="838200"/>
          </a:xfrm>
          <a:prstGeom prst="rect">
            <a:avLst/>
          </a:prstGeom>
        </p:spPr>
        <p:txBody>
          <a:bodyPr vert="horz" lIns="0" tIns="0" rIns="0" bIns="0" rtlCol="0" anchor="t">
            <a:noAutofit/>
          </a:bodyPr>
          <a:lstStyle/>
          <a:p>
            <a:r>
              <a:rPr lang="en-US" dirty="0"/>
              <a:t>Tap to add title</a:t>
            </a:r>
          </a:p>
        </p:txBody>
      </p:sp>
      <p:sp>
        <p:nvSpPr>
          <p:cNvPr id="3" name="Text Placeholder 2"/>
          <p:cNvSpPr>
            <a:spLocks noGrp="1"/>
          </p:cNvSpPr>
          <p:nvPr>
            <p:ph type="body" idx="1"/>
          </p:nvPr>
        </p:nvSpPr>
        <p:spPr>
          <a:xfrm>
            <a:off x="609600" y="1447800"/>
            <a:ext cx="10972800" cy="4876800"/>
          </a:xfrm>
          <a:prstGeom prst="rect">
            <a:avLst/>
          </a:prstGeom>
        </p:spPr>
        <p:txBody>
          <a:bodyPr vert="horz" lIns="0" tIns="0" rIns="0" bIns="0" rtlCol="0">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853550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 id="2147483777" r:id="rId31"/>
    <p:sldLayoutId id="2147483778" r:id="rId32"/>
    <p:sldLayoutId id="2147483779" r:id="rId33"/>
    <p:sldLayoutId id="2147483780" r:id="rId34"/>
    <p:sldLayoutId id="2147483781" r:id="rId35"/>
    <p:sldLayoutId id="2147483782" r:id="rId36"/>
    <p:sldLayoutId id="2147483783" r:id="rId37"/>
    <p:sldLayoutId id="2147483784" r:id="rId38"/>
    <p:sldLayoutId id="2147483785" r:id="rId39"/>
    <p:sldLayoutId id="2147483786" r:id="rId40"/>
    <p:sldLayoutId id="2147483787" r:id="rId41"/>
    <p:sldLayoutId id="2147483788" r:id="rId42"/>
    <p:sldLayoutId id="2147483789" r:id="rId43"/>
    <p:sldLayoutId id="2147483790" r:id="rId44"/>
    <p:sldLayoutId id="2147483791" r:id="rId45"/>
    <p:sldLayoutId id="2147483792" r:id="rId46"/>
    <p:sldLayoutId id="2147483793" r:id="rId47"/>
    <p:sldLayoutId id="2147483794" r:id="rId48"/>
    <p:sldLayoutId id="2147483795" r:id="rId49"/>
    <p:sldLayoutId id="2147483796" r:id="rId50"/>
    <p:sldLayoutId id="2147483797" r:id="rId51"/>
    <p:sldLayoutId id="2147483798" r:id="rId52"/>
    <p:sldLayoutId id="2147483799" r:id="rId53"/>
    <p:sldLayoutId id="2147483800" r:id="rId54"/>
    <p:sldLayoutId id="2147483801" r:id="rId55"/>
    <p:sldLayoutId id="2147483802" r:id="rId56"/>
    <p:sldLayoutId id="2147483803" r:id="rId57"/>
    <p:sldLayoutId id="2147483804" r:id="rId58"/>
    <p:sldLayoutId id="2147483805" r:id="rId59"/>
    <p:sldLayoutId id="2147483806" r:id="rId60"/>
    <p:sldLayoutId id="2147483807" r:id="rId61"/>
    <p:sldLayoutId id="2147483808" r:id="rId62"/>
    <p:sldLayoutId id="2147483809" r:id="rId63"/>
    <p:sldLayoutId id="2147483810" r:id="rId64"/>
    <p:sldLayoutId id="2147483811" r:id="rId65"/>
    <p:sldLayoutId id="2147483812" r:id="rId66"/>
    <p:sldLayoutId id="2147483813" r:id="rId67"/>
    <p:sldLayoutId id="2147483814" r:id="rId68"/>
    <p:sldLayoutId id="2147483815" r:id="rId69"/>
    <p:sldLayoutId id="2147483816" r:id="rId70"/>
    <p:sldLayoutId id="2147483817" r:id="rId71"/>
    <p:sldLayoutId id="2147483818" r:id="rId72"/>
    <p:sldLayoutId id="2147483819" r:id="rId73"/>
    <p:sldLayoutId id="2147483820" r:id="rId74"/>
    <p:sldLayoutId id="2147483821" r:id="rId75"/>
    <p:sldLayoutId id="2147483822" r:id="rId76"/>
    <p:sldLayoutId id="2147483823" r:id="rId77"/>
    <p:sldLayoutId id="2147483824" r:id="rId78"/>
    <p:sldLayoutId id="2147483825" r:id="rId79"/>
    <p:sldLayoutId id="2147483826" r:id="rId80"/>
    <p:sldLayoutId id="2147483827" r:id="rId81"/>
    <p:sldLayoutId id="2147483828" r:id="rId82"/>
    <p:sldLayoutId id="2147483829" r:id="rId83"/>
    <p:sldLayoutId id="2147483830" r:id="rId84"/>
    <p:sldLayoutId id="2147483831" r:id="rId85"/>
    <p:sldLayoutId id="2147483832" r:id="rId86"/>
    <p:sldLayoutId id="2147483833" r:id="rId87"/>
    <p:sldLayoutId id="2147483834" r:id="rId88"/>
    <p:sldLayoutId id="2147483835" r:id="rId89"/>
    <p:sldLayoutId id="2147483836" r:id="rId90"/>
    <p:sldLayoutId id="2147483837" r:id="rId91"/>
    <p:sldLayoutId id="2147483838" r:id="rId92"/>
    <p:sldLayoutId id="2147483839" r:id="rId93"/>
    <p:sldLayoutId id="2147483840" r:id="rId94"/>
    <p:sldLayoutId id="2147483841" r:id="rId95"/>
    <p:sldLayoutId id="2147483842" r:id="rId96"/>
    <p:sldLayoutId id="2147483843" r:id="rId97"/>
    <p:sldLayoutId id="2147483844" r:id="rId98"/>
    <p:sldLayoutId id="2147483845" r:id="rId99"/>
  </p:sldLayoutIdLst>
  <p:txStyles>
    <p:titleStyle>
      <a:lvl1pPr algn="l" defTabSz="914354"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33357" indent="-233357" algn="l" defTabSz="914354" rtl="0" eaLnBrk="1" latinLnBrk="0" hangingPunct="1">
        <a:lnSpc>
          <a:spcPct val="90000"/>
        </a:lnSpc>
        <a:spcBef>
          <a:spcPts val="1200"/>
        </a:spcBef>
        <a:spcAft>
          <a:spcPts val="600"/>
        </a:spcAft>
        <a:buFont typeface="Arial" panose="020B0604020202020204" pitchFamily="34" charset="0"/>
        <a:buChar char="•"/>
        <a:defRPr sz="2400" kern="1200">
          <a:solidFill>
            <a:sysClr val="windowText" lastClr="000000"/>
          </a:solidFill>
          <a:latin typeface="+mj-lt"/>
          <a:ea typeface="+mn-ea"/>
          <a:cs typeface="+mn-cs"/>
        </a:defRPr>
      </a:lvl1pPr>
      <a:lvl2pPr marL="640064" indent="-182875" algn="l" defTabSz="914354" rtl="0" eaLnBrk="1" latinLnBrk="0" hangingPunct="1">
        <a:lnSpc>
          <a:spcPct val="90000"/>
        </a:lnSpc>
        <a:spcBef>
          <a:spcPts val="600"/>
        </a:spcBef>
        <a:spcAft>
          <a:spcPts val="600"/>
        </a:spcAft>
        <a:buFont typeface="Arial" panose="020B0604020202020204" pitchFamily="34" charset="0"/>
        <a:buChar char="•"/>
        <a:defRPr sz="2000" kern="1200">
          <a:solidFill>
            <a:sysClr val="windowText" lastClr="000000"/>
          </a:solidFill>
          <a:latin typeface="+mj-lt"/>
          <a:ea typeface="+mn-ea"/>
          <a:cs typeface="+mn-cs"/>
        </a:defRPr>
      </a:lvl2pPr>
      <a:lvl3pPr marL="1142942" indent="-182875" algn="l" defTabSz="914354" rtl="0" eaLnBrk="1" latinLnBrk="0" hangingPunct="1">
        <a:lnSpc>
          <a:spcPct val="90000"/>
        </a:lnSpc>
        <a:spcBef>
          <a:spcPts val="600"/>
        </a:spcBef>
        <a:spcAft>
          <a:spcPts val="600"/>
        </a:spcAft>
        <a:buFont typeface="Arial" panose="020B0604020202020204" pitchFamily="34" charset="0"/>
        <a:buChar char="•"/>
        <a:defRPr sz="1800" kern="1200">
          <a:solidFill>
            <a:sysClr val="windowText" lastClr="000000"/>
          </a:solidFill>
          <a:latin typeface="+mj-lt"/>
          <a:ea typeface="+mn-ea"/>
          <a:cs typeface="+mn-cs"/>
        </a:defRPr>
      </a:lvl3pPr>
      <a:lvl4pPr marL="1600120" indent="-182875" algn="l" defTabSz="914354" rtl="0" eaLnBrk="1" latinLnBrk="0" hangingPunct="1">
        <a:lnSpc>
          <a:spcPct val="90000"/>
        </a:lnSpc>
        <a:spcBef>
          <a:spcPts val="600"/>
        </a:spcBef>
        <a:spcAft>
          <a:spcPts val="600"/>
        </a:spcAft>
        <a:buFont typeface="Arial" panose="020B0604020202020204" pitchFamily="34" charset="0"/>
        <a:buChar char="•"/>
        <a:defRPr sz="1600" kern="1200">
          <a:solidFill>
            <a:sysClr val="windowText" lastClr="000000"/>
          </a:solidFill>
          <a:latin typeface="+mj-lt"/>
          <a:ea typeface="+mn-ea"/>
          <a:cs typeface="+mn-cs"/>
        </a:defRPr>
      </a:lvl4pPr>
      <a:lvl5pPr marL="2057298" indent="-182875" algn="l" defTabSz="914354" rtl="0" eaLnBrk="1" latinLnBrk="0" hangingPunct="1">
        <a:lnSpc>
          <a:spcPct val="90000"/>
        </a:lnSpc>
        <a:spcBef>
          <a:spcPts val="600"/>
        </a:spcBef>
        <a:spcAft>
          <a:spcPts val="600"/>
        </a:spcAft>
        <a:buFont typeface="Arial" panose="020B0604020202020204" pitchFamily="34" charset="0"/>
        <a:buChar char="•"/>
        <a:defRPr sz="1400" kern="1200">
          <a:solidFill>
            <a:sysClr val="windowText" lastClr="000000"/>
          </a:solidFill>
          <a:latin typeface="+mj-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orient="horz" pos="240">
          <p15:clr>
            <a:srgbClr val="F26B43"/>
          </p15:clr>
        </p15:guide>
        <p15:guide id="5" orient="horz" pos="3984">
          <p15:clr>
            <a:srgbClr val="F26B43"/>
          </p15:clr>
        </p15:guide>
        <p15:guide id="6" pos="72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pn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image" Target="../media/image45.png"/><Relationship Id="rId16" Type="http://schemas.openxmlformats.org/officeDocument/2006/relationships/image" Target="../media/image59.jpeg"/><Relationship Id="rId1" Type="http://schemas.openxmlformats.org/officeDocument/2006/relationships/slideLayout" Target="../slideLayouts/slideLayout135.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5" Type="http://schemas.openxmlformats.org/officeDocument/2006/relationships/image" Target="../media/image5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31.xm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4.xml"/><Relationship Id="rId5" Type="http://schemas.openxmlformats.org/officeDocument/2006/relationships/image" Target="../media/image66.jpe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hyperlink" Target="https://www.waterrf.org/resource/holistic-approach-improved-nutrient-management-3" TargetMode="External"/><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134.xml"/><Relationship Id="rId6" Type="http://schemas.openxmlformats.org/officeDocument/2006/relationships/image" Target="../media/image71.emf"/><Relationship Id="rId5" Type="http://schemas.openxmlformats.org/officeDocument/2006/relationships/image" Target="../media/image70.jpe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136.xml"/><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4.xm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o3MWK0IXQAhVLx1QKHe1oD-oQjRwIBw&amp;url=http://www.zipcar.com/universities/university-of-nevada-reno&amp;bvm=bv.137132246,d.cGw&amp;psig=AFQjCNHSMTZLbEIJJV-a4skUelKzIZ9R2A&amp;ust=1478023306346050"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78.tmp"/><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9.tmp"/><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80.tmp"/></Relationships>
</file>

<file path=ppt/slides/_rels/slide2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83.tmp"/><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7.xml"/><Relationship Id="rId4" Type="http://schemas.openxmlformats.org/officeDocument/2006/relationships/image" Target="../media/image87.jpe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3.xml"/><Relationship Id="rId6" Type="http://schemas.openxmlformats.org/officeDocument/2006/relationships/image" Target="../media/image87.jpeg"/><Relationship Id="rId5" Type="http://schemas.openxmlformats.org/officeDocument/2006/relationships/image" Target="../media/image95.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3.xml"/><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7.xml"/><Relationship Id="rId5" Type="http://schemas.openxmlformats.org/officeDocument/2006/relationships/image" Target="../media/image104.emf"/><Relationship Id="rId4" Type="http://schemas.openxmlformats.org/officeDocument/2006/relationships/image" Target="../media/image103.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jp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344002-28D1-5C1B-3183-24FD269A7F4A}"/>
              </a:ext>
            </a:extLst>
          </p:cNvPr>
          <p:cNvPicPr>
            <a:picLocks noChangeAspect="1"/>
          </p:cNvPicPr>
          <p:nvPr/>
        </p:nvPicPr>
        <p:blipFill>
          <a:blip r:embed="rId3"/>
          <a:srcRect t="25856" b="25856"/>
          <a:stretch/>
        </p:blipFill>
        <p:spPr>
          <a:xfrm>
            <a:off x="498116" y="2249835"/>
            <a:ext cx="11693884" cy="3176275"/>
          </a:xfrm>
          <a:prstGeom prst="rect">
            <a:avLst/>
          </a:prstGeom>
        </p:spPr>
      </p:pic>
      <p:sp>
        <p:nvSpPr>
          <p:cNvPr id="2" name="Title 1"/>
          <p:cNvSpPr>
            <a:spLocks noGrp="1"/>
          </p:cNvSpPr>
          <p:nvPr>
            <p:ph type="ctrTitle"/>
          </p:nvPr>
        </p:nvSpPr>
        <p:spPr>
          <a:xfrm>
            <a:off x="3862070" y="5466673"/>
            <a:ext cx="7585710" cy="515620"/>
          </a:xfrm>
        </p:spPr>
        <p:txBody>
          <a:bodyPr/>
          <a:lstStyle/>
          <a:p>
            <a:r>
              <a:rPr lang="en-US" sz="3600" dirty="0">
                <a:solidFill>
                  <a:schemeClr val="accent4"/>
                </a:solidFill>
              </a:rPr>
              <a:t>WELCOME TO BERKELEY</a:t>
            </a:r>
            <a:br>
              <a:rPr lang="en-US" sz="3600" dirty="0"/>
            </a:br>
            <a:r>
              <a:rPr lang="en-US" sz="3600" dirty="0"/>
              <a:t>June 3, 2025</a:t>
            </a:r>
          </a:p>
        </p:txBody>
      </p:sp>
      <p:pic>
        <p:nvPicPr>
          <p:cNvPr id="5" name="Picture 4" descr="PFI-PPT-images-04">
            <a:extLst>
              <a:ext uri="{FF2B5EF4-FFF2-40B4-BE49-F238E27FC236}">
                <a16:creationId xmlns:a16="http://schemas.microsoft.com/office/drawing/2014/main" id="{EEB94179-ADF9-BBA4-2081-A2A6DD36770F}"/>
              </a:ext>
            </a:extLst>
          </p:cNvPr>
          <p:cNvPicPr>
            <a:picLocks noChangeAspect="1"/>
          </p:cNvPicPr>
          <p:nvPr/>
        </p:nvPicPr>
        <p:blipFill>
          <a:blip r:embed="rId4"/>
          <a:stretch>
            <a:fillRect/>
          </a:stretch>
        </p:blipFill>
        <p:spPr>
          <a:xfrm>
            <a:off x="176530" y="4252630"/>
            <a:ext cx="2346960" cy="23469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29821B0-A534-D7CB-A59A-002736A6F4B3}"/>
              </a:ext>
            </a:extLst>
          </p:cNvPr>
          <p:cNvSpPr>
            <a:spLocks noGrp="1"/>
          </p:cNvSpPr>
          <p:nvPr>
            <p:ph type="title"/>
          </p:nvPr>
        </p:nvSpPr>
        <p:spPr>
          <a:xfrm>
            <a:off x="609600" y="581616"/>
            <a:ext cx="10972800" cy="713554"/>
          </a:xfrm>
        </p:spPr>
        <p:txBody>
          <a:bodyPr>
            <a:normAutofit/>
          </a:bodyPr>
          <a:lstStyle/>
          <a:p>
            <a:r>
              <a:rPr lang="en-US" sz="3600" dirty="0"/>
              <a:t>Partnering for Impact on MWROC Management</a:t>
            </a:r>
          </a:p>
        </p:txBody>
      </p:sp>
      <p:sp>
        <p:nvSpPr>
          <p:cNvPr id="4" name="Content Placeholder 3">
            <a:extLst>
              <a:ext uri="{FF2B5EF4-FFF2-40B4-BE49-F238E27FC236}">
                <a16:creationId xmlns:a16="http://schemas.microsoft.com/office/drawing/2014/main" id="{3822FCB4-7D55-2AAC-16DB-754BBB3AFE3E}"/>
              </a:ext>
            </a:extLst>
          </p:cNvPr>
          <p:cNvSpPr>
            <a:spLocks noGrp="1"/>
          </p:cNvSpPr>
          <p:nvPr>
            <p:ph sz="half" idx="1"/>
          </p:nvPr>
        </p:nvSpPr>
        <p:spPr>
          <a:xfrm>
            <a:off x="6096000" y="1927699"/>
            <a:ext cx="5664007" cy="3804204"/>
          </a:xfrm>
        </p:spPr>
        <p:txBody>
          <a:bodyPr/>
          <a:lstStyle/>
          <a:p>
            <a:r>
              <a:rPr lang="en-US" dirty="0"/>
              <a:t>MWROC management requires collaboration and partnership</a:t>
            </a:r>
          </a:p>
          <a:p>
            <a:r>
              <a:rPr lang="en-US" dirty="0"/>
              <a:t>Opportunities for research and innovation to:</a:t>
            </a:r>
          </a:p>
          <a:p>
            <a:pPr lvl="1"/>
            <a:r>
              <a:rPr lang="en-US" dirty="0"/>
              <a:t>Reduce costs</a:t>
            </a:r>
          </a:p>
          <a:p>
            <a:pPr lvl="1"/>
            <a:r>
              <a:rPr lang="en-US" dirty="0"/>
              <a:t>Maximize benefits</a:t>
            </a:r>
          </a:p>
          <a:p>
            <a:pPr lvl="1"/>
            <a:r>
              <a:rPr lang="en-US" dirty="0"/>
              <a:t>Meet regulatory goals</a:t>
            </a:r>
          </a:p>
        </p:txBody>
      </p:sp>
      <p:pic>
        <p:nvPicPr>
          <p:cNvPr id="5" name="Picture 4">
            <a:extLst>
              <a:ext uri="{FF2B5EF4-FFF2-40B4-BE49-F238E27FC236}">
                <a16:creationId xmlns:a16="http://schemas.microsoft.com/office/drawing/2014/main" id="{1D0C992B-C780-C644-B8D7-134A4806B7F7}"/>
              </a:ext>
            </a:extLst>
          </p:cNvPr>
          <p:cNvPicPr>
            <a:picLocks noChangeAspect="1"/>
          </p:cNvPicPr>
          <p:nvPr/>
        </p:nvPicPr>
        <p:blipFill>
          <a:blip r:embed="rId2"/>
          <a:srcRect r="30867"/>
          <a:stretch/>
        </p:blipFill>
        <p:spPr>
          <a:xfrm>
            <a:off x="918693" y="1764219"/>
            <a:ext cx="4369863" cy="3881076"/>
          </a:xfrm>
          <a:prstGeom prst="rect">
            <a:avLst/>
          </a:prstGeom>
        </p:spPr>
      </p:pic>
      <p:sp>
        <p:nvSpPr>
          <p:cNvPr id="6" name="TextBox 5">
            <a:extLst>
              <a:ext uri="{FF2B5EF4-FFF2-40B4-BE49-F238E27FC236}">
                <a16:creationId xmlns:a16="http://schemas.microsoft.com/office/drawing/2014/main" id="{4AA90F8B-402F-A103-8A0C-9E237F8D2BC7}"/>
              </a:ext>
            </a:extLst>
          </p:cNvPr>
          <p:cNvSpPr txBox="1"/>
          <p:nvPr/>
        </p:nvSpPr>
        <p:spPr>
          <a:xfrm>
            <a:off x="1398384" y="5731903"/>
            <a:ext cx="3496278" cy="369332"/>
          </a:xfrm>
          <a:prstGeom prst="rect">
            <a:avLst/>
          </a:prstGeom>
          <a:noFill/>
        </p:spPr>
        <p:txBody>
          <a:bodyPr wrap="none" rtlCol="0">
            <a:spAutoFit/>
          </a:bodyPr>
          <a:lstStyle/>
          <a:p>
            <a:r>
              <a:rPr lang="en-US" dirty="0"/>
              <a:t>Modified from Finnerty et al. 2023</a:t>
            </a:r>
          </a:p>
        </p:txBody>
      </p:sp>
    </p:spTree>
    <p:extLst>
      <p:ext uri="{BB962C8B-B14F-4D97-AF65-F5344CB8AC3E}">
        <p14:creationId xmlns:p14="http://schemas.microsoft.com/office/powerpoint/2010/main" val="113849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834B3-738A-058E-57B3-E2B0E8B192A4}"/>
              </a:ext>
            </a:extLst>
          </p:cNvPr>
          <p:cNvSpPr>
            <a:spLocks noGrp="1"/>
          </p:cNvSpPr>
          <p:nvPr>
            <p:ph type="title"/>
          </p:nvPr>
        </p:nvSpPr>
        <p:spPr>
          <a:xfrm>
            <a:off x="609600" y="669736"/>
            <a:ext cx="10972800" cy="713554"/>
          </a:xfrm>
        </p:spPr>
        <p:txBody>
          <a:bodyPr/>
          <a:lstStyle/>
          <a:p>
            <a:r>
              <a:rPr lang="en-US" sz="3600" dirty="0"/>
              <a:t>Our Panelists</a:t>
            </a:r>
          </a:p>
        </p:txBody>
      </p:sp>
      <p:pic>
        <p:nvPicPr>
          <p:cNvPr id="4" name="Picture 4" descr="Manisha Kothari – American Water Summit">
            <a:extLst>
              <a:ext uri="{FF2B5EF4-FFF2-40B4-BE49-F238E27FC236}">
                <a16:creationId xmlns:a16="http://schemas.microsoft.com/office/drawing/2014/main" id="{A715D812-28E7-8874-EA1D-1351B7BC5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852" y="2144965"/>
            <a:ext cx="2320672" cy="23206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avid L. Sedlak | Civil and Environmental Engineering">
            <a:extLst>
              <a:ext uri="{FF2B5EF4-FFF2-40B4-BE49-F238E27FC236}">
                <a16:creationId xmlns:a16="http://schemas.microsoft.com/office/drawing/2014/main" id="{6655C4A4-C7FC-D17B-926F-FBABCAEBE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335" y="2164291"/>
            <a:ext cx="2320672" cy="23206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Mark Donovan, PE - Chair - CalDesal | LinkedIn">
            <a:extLst>
              <a:ext uri="{FF2B5EF4-FFF2-40B4-BE49-F238E27FC236}">
                <a16:creationId xmlns:a16="http://schemas.microsoft.com/office/drawing/2014/main" id="{B696655C-3CB6-5119-9409-394B7E745E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9398" y="2212430"/>
            <a:ext cx="2331119" cy="23311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DF3D21B-D17B-C2AD-90AA-80CF0C293302}"/>
              </a:ext>
            </a:extLst>
          </p:cNvPr>
          <p:cNvSpPr txBox="1"/>
          <p:nvPr/>
        </p:nvSpPr>
        <p:spPr>
          <a:xfrm>
            <a:off x="972166" y="4557048"/>
            <a:ext cx="3148931" cy="1107996"/>
          </a:xfrm>
          <a:prstGeom prst="rect">
            <a:avLst/>
          </a:prstGeom>
          <a:noFill/>
        </p:spPr>
        <p:txBody>
          <a:bodyPr wrap="square" rtlCol="0">
            <a:spAutoFit/>
          </a:bodyPr>
          <a:lstStyle/>
          <a:p>
            <a:pPr algn="ctr"/>
            <a:r>
              <a:rPr lang="en-US" sz="2200" b="1" dirty="0"/>
              <a:t>Alternative Water Supply Program Manager</a:t>
            </a:r>
          </a:p>
          <a:p>
            <a:pPr algn="ctr"/>
            <a:r>
              <a:rPr lang="en-US" sz="2200" b="1" dirty="0"/>
              <a:t>SFPUC</a:t>
            </a:r>
          </a:p>
        </p:txBody>
      </p:sp>
      <p:sp>
        <p:nvSpPr>
          <p:cNvPr id="8" name="TextBox 7">
            <a:extLst>
              <a:ext uri="{FF2B5EF4-FFF2-40B4-BE49-F238E27FC236}">
                <a16:creationId xmlns:a16="http://schemas.microsoft.com/office/drawing/2014/main" id="{E6AC7683-A3B8-91D1-E4A8-2F9A3910EC4C}"/>
              </a:ext>
            </a:extLst>
          </p:cNvPr>
          <p:cNvSpPr txBox="1"/>
          <p:nvPr/>
        </p:nvSpPr>
        <p:spPr>
          <a:xfrm>
            <a:off x="4335607" y="4536838"/>
            <a:ext cx="3511820" cy="1785104"/>
          </a:xfrm>
          <a:prstGeom prst="rect">
            <a:avLst/>
          </a:prstGeom>
          <a:noFill/>
        </p:spPr>
        <p:txBody>
          <a:bodyPr wrap="square" rtlCol="0">
            <a:spAutoFit/>
          </a:bodyPr>
          <a:lstStyle/>
          <a:p>
            <a:pPr algn="ctr"/>
            <a:r>
              <a:rPr lang="en-US" sz="2200" b="1" dirty="0"/>
              <a:t>Professor of Civil &amp; Environmental Engineering; </a:t>
            </a:r>
          </a:p>
          <a:p>
            <a:pPr algn="ctr"/>
            <a:r>
              <a:rPr lang="en-US" sz="2200" b="1" dirty="0"/>
              <a:t>Director of the Berkeley Water Center</a:t>
            </a:r>
          </a:p>
          <a:p>
            <a:pPr algn="ctr"/>
            <a:r>
              <a:rPr lang="en-US" sz="2200" b="1" dirty="0"/>
              <a:t>UC Berkeley</a:t>
            </a:r>
          </a:p>
        </p:txBody>
      </p:sp>
      <p:sp>
        <p:nvSpPr>
          <p:cNvPr id="9" name="TextBox 8">
            <a:extLst>
              <a:ext uri="{FF2B5EF4-FFF2-40B4-BE49-F238E27FC236}">
                <a16:creationId xmlns:a16="http://schemas.microsoft.com/office/drawing/2014/main" id="{519393A3-6555-A0C6-45F7-04E5ADB79372}"/>
              </a:ext>
            </a:extLst>
          </p:cNvPr>
          <p:cNvSpPr txBox="1"/>
          <p:nvPr/>
        </p:nvSpPr>
        <p:spPr>
          <a:xfrm>
            <a:off x="8264552" y="4557048"/>
            <a:ext cx="2761623" cy="1446550"/>
          </a:xfrm>
          <a:prstGeom prst="rect">
            <a:avLst/>
          </a:prstGeom>
          <a:noFill/>
        </p:spPr>
        <p:txBody>
          <a:bodyPr wrap="square" rtlCol="0">
            <a:spAutoFit/>
          </a:bodyPr>
          <a:lstStyle/>
          <a:p>
            <a:pPr algn="ctr"/>
            <a:r>
              <a:rPr lang="en-US" sz="2200" b="1" dirty="0"/>
              <a:t>North American Water Treatment and Desalination Lead</a:t>
            </a:r>
          </a:p>
          <a:p>
            <a:pPr algn="ctr"/>
            <a:r>
              <a:rPr lang="en-US" sz="2200" b="1" dirty="0"/>
              <a:t>GHD</a:t>
            </a:r>
          </a:p>
        </p:txBody>
      </p:sp>
      <p:sp>
        <p:nvSpPr>
          <p:cNvPr id="10" name="TextBox 9">
            <a:extLst>
              <a:ext uri="{FF2B5EF4-FFF2-40B4-BE49-F238E27FC236}">
                <a16:creationId xmlns:a16="http://schemas.microsoft.com/office/drawing/2014/main" id="{43179982-3459-7076-C405-98B4AA618A6A}"/>
              </a:ext>
            </a:extLst>
          </p:cNvPr>
          <p:cNvSpPr txBox="1"/>
          <p:nvPr/>
        </p:nvSpPr>
        <p:spPr>
          <a:xfrm>
            <a:off x="1222873" y="1677308"/>
            <a:ext cx="2647520" cy="523220"/>
          </a:xfrm>
          <a:prstGeom prst="rect">
            <a:avLst/>
          </a:prstGeom>
          <a:noFill/>
        </p:spPr>
        <p:txBody>
          <a:bodyPr wrap="none" rtlCol="0">
            <a:spAutoFit/>
          </a:bodyPr>
          <a:lstStyle/>
          <a:p>
            <a:pPr algn="ctr"/>
            <a:r>
              <a:rPr lang="en-US" sz="2800" b="1" dirty="0"/>
              <a:t>Manisha Kothari</a:t>
            </a:r>
          </a:p>
        </p:txBody>
      </p:sp>
      <p:sp>
        <p:nvSpPr>
          <p:cNvPr id="11" name="TextBox 10">
            <a:extLst>
              <a:ext uri="{FF2B5EF4-FFF2-40B4-BE49-F238E27FC236}">
                <a16:creationId xmlns:a16="http://schemas.microsoft.com/office/drawing/2014/main" id="{77565DBB-B537-FCDD-3C62-E38CDB4EA1A8}"/>
              </a:ext>
            </a:extLst>
          </p:cNvPr>
          <p:cNvSpPr txBox="1"/>
          <p:nvPr/>
        </p:nvSpPr>
        <p:spPr>
          <a:xfrm>
            <a:off x="5042320" y="1683300"/>
            <a:ext cx="2098395" cy="523220"/>
          </a:xfrm>
          <a:prstGeom prst="rect">
            <a:avLst/>
          </a:prstGeom>
          <a:noFill/>
        </p:spPr>
        <p:txBody>
          <a:bodyPr wrap="none" rtlCol="0">
            <a:spAutoFit/>
          </a:bodyPr>
          <a:lstStyle/>
          <a:p>
            <a:pPr algn="ctr"/>
            <a:r>
              <a:rPr lang="en-US" sz="2800" b="1" dirty="0"/>
              <a:t>David Sedlak</a:t>
            </a:r>
          </a:p>
        </p:txBody>
      </p:sp>
      <p:sp>
        <p:nvSpPr>
          <p:cNvPr id="12" name="TextBox 11">
            <a:extLst>
              <a:ext uri="{FF2B5EF4-FFF2-40B4-BE49-F238E27FC236}">
                <a16:creationId xmlns:a16="http://schemas.microsoft.com/office/drawing/2014/main" id="{F38FD794-48FC-2DB0-D434-565CE7CCA38E}"/>
              </a:ext>
            </a:extLst>
          </p:cNvPr>
          <p:cNvSpPr txBox="1"/>
          <p:nvPr/>
        </p:nvSpPr>
        <p:spPr>
          <a:xfrm>
            <a:off x="8446896" y="1692179"/>
            <a:ext cx="2396938" cy="523220"/>
          </a:xfrm>
          <a:prstGeom prst="rect">
            <a:avLst/>
          </a:prstGeom>
          <a:noFill/>
        </p:spPr>
        <p:txBody>
          <a:bodyPr wrap="none" rtlCol="0">
            <a:spAutoFit/>
          </a:bodyPr>
          <a:lstStyle/>
          <a:p>
            <a:pPr algn="ctr"/>
            <a:r>
              <a:rPr lang="en-US" sz="2800" b="1" dirty="0"/>
              <a:t>Mark Donovan</a:t>
            </a:r>
          </a:p>
        </p:txBody>
      </p:sp>
    </p:spTree>
    <p:extLst>
      <p:ext uri="{BB962C8B-B14F-4D97-AF65-F5344CB8AC3E}">
        <p14:creationId xmlns:p14="http://schemas.microsoft.com/office/powerpoint/2010/main" val="975751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1008380" y="2870517"/>
            <a:ext cx="6629400" cy="14827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00" b="1" dirty="0">
                <a:solidFill>
                  <a:schemeClr val="accent3"/>
                </a:solidFill>
                <a:latin typeface="Century Gothic" panose="020B0502020202020204" pitchFamily="34" charset="0"/>
              </a:rPr>
              <a:t>Roundtable</a:t>
            </a:r>
            <a:br>
              <a:rPr lang="en-US" sz="4200" b="1" dirty="0">
                <a:solidFill>
                  <a:schemeClr val="accent3"/>
                </a:solidFill>
                <a:latin typeface="Century Gothic" panose="020B0502020202020204" pitchFamily="34" charset="0"/>
              </a:rPr>
            </a:br>
            <a:r>
              <a:rPr lang="en-US" sz="4200" b="1" dirty="0">
                <a:solidFill>
                  <a:schemeClr val="accent3"/>
                </a:solidFill>
                <a:latin typeface="Century Gothic" panose="020B0502020202020204" pitchFamily="34" charset="0"/>
              </a:rPr>
              <a:t>Discussions</a:t>
            </a:r>
          </a:p>
        </p:txBody>
      </p:sp>
    </p:spTree>
    <p:extLst>
      <p:ext uri="{BB962C8B-B14F-4D97-AF65-F5344CB8AC3E}">
        <p14:creationId xmlns:p14="http://schemas.microsoft.com/office/powerpoint/2010/main" val="2592100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3EC4B-3CAA-DFA2-F180-26116583643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F01D4EA-708A-7D46-FEDD-D1019205AEEB}"/>
              </a:ext>
            </a:extLst>
          </p:cNvPr>
          <p:cNvSpPr>
            <a:spLocks noGrp="1"/>
          </p:cNvSpPr>
          <p:nvPr/>
        </p:nvSpPr>
        <p:spPr>
          <a:xfrm>
            <a:off x="771525" y="2215515"/>
            <a:ext cx="10972800" cy="375094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4800" b="1" dirty="0">
                <a:solidFill>
                  <a:srgbClr val="FFFFFF"/>
                </a:solidFill>
                <a:latin typeface="Century Gothic" panose="020B0502020202020204" pitchFamily="34" charset="0"/>
              </a:rPr>
              <a:t>Nutrient Removal – Energy Emissions Nexus</a:t>
            </a:r>
            <a:br>
              <a:rPr lang="en-US" sz="2400" b="1" dirty="0">
                <a:solidFill>
                  <a:srgbClr val="FFFFFF"/>
                </a:solidFill>
                <a:latin typeface="Century Gothic" panose="020B0502020202020204" pitchFamily="34" charset="0"/>
              </a:rPr>
            </a:br>
            <a:br>
              <a:rPr lang="en-US" sz="2400" b="1" dirty="0">
                <a:solidFill>
                  <a:srgbClr val="FFFFFF"/>
                </a:solidFill>
                <a:latin typeface="Century Gothic" panose="020B0502020202020204" pitchFamily="34" charset="0"/>
              </a:rPr>
            </a:br>
            <a:r>
              <a:rPr lang="sv-SE" sz="2400" b="1" dirty="0">
                <a:solidFill>
                  <a:srgbClr val="FFFFFF"/>
                </a:solidFill>
                <a:latin typeface="Century Gothic" panose="020B0502020202020204" pitchFamily="34" charset="0"/>
              </a:rPr>
              <a:t>SARAH DESLAURIERS, MODERATOR</a:t>
            </a:r>
          </a:p>
          <a:p>
            <a:pPr algn="r"/>
            <a:r>
              <a:rPr lang="sv-SE" sz="2400" b="1" dirty="0">
                <a:solidFill>
                  <a:srgbClr val="FFFFFF"/>
                </a:solidFill>
                <a:latin typeface="Century Gothic" panose="020B0502020202020204" pitchFamily="34" charset="0"/>
              </a:rPr>
              <a:t>CASA</a:t>
            </a:r>
            <a:endParaRPr lang="en-US" sz="2400" b="1"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749018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E3639-87CF-2CC9-CCDE-1C5EC061A2E9}"/>
              </a:ext>
            </a:extLst>
          </p:cNvPr>
          <p:cNvSpPr>
            <a:spLocks noGrp="1"/>
          </p:cNvSpPr>
          <p:nvPr>
            <p:ph type="title"/>
          </p:nvPr>
        </p:nvSpPr>
        <p:spPr>
          <a:xfrm>
            <a:off x="609600" y="450359"/>
            <a:ext cx="10972800" cy="713554"/>
          </a:xfrm>
        </p:spPr>
        <p:txBody>
          <a:bodyPr/>
          <a:lstStyle/>
          <a:p>
            <a:r>
              <a:rPr lang="en-US" sz="3600" dirty="0"/>
              <a:t>Nutrients in Wastewater</a:t>
            </a:r>
          </a:p>
        </p:txBody>
      </p:sp>
      <p:pic>
        <p:nvPicPr>
          <p:cNvPr id="4" name="Picture 3" descr="34,000+ Bathroom Clipart Stock Illustrations, Royalty-Free Vector Graphics  &amp; Clip Art - iStock">
            <a:extLst>
              <a:ext uri="{FF2B5EF4-FFF2-40B4-BE49-F238E27FC236}">
                <a16:creationId xmlns:a16="http://schemas.microsoft.com/office/drawing/2014/main" id="{B946A85B-94D2-F287-B938-DBD9679ED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81" y="1772696"/>
            <a:ext cx="3182144"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ay Goodbye to Garbage Disposal Units: How Biodigesters are Winning the Food  Waste Battle in Canada - Power Knot">
            <a:extLst>
              <a:ext uri="{FF2B5EF4-FFF2-40B4-BE49-F238E27FC236}">
                <a16:creationId xmlns:a16="http://schemas.microsoft.com/office/drawing/2014/main" id="{DE434E49-6A24-577C-10B8-BEE926E23C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674" y="1365439"/>
            <a:ext cx="3182144" cy="21217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zumaamericastwentyfive958310 | Sarah Reingewirtz/ZUMA Press/Newscom">
            <a:extLst>
              <a:ext uri="{FF2B5EF4-FFF2-40B4-BE49-F238E27FC236}">
                <a16:creationId xmlns:a16="http://schemas.microsoft.com/office/drawing/2014/main" id="{6D84D8C4-88A1-92A2-AF01-F3C470AF0B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9959"/>
          <a:stretch>
            <a:fillRect/>
          </a:stretch>
        </p:blipFill>
        <p:spPr bwMode="auto">
          <a:xfrm>
            <a:off x="4338674" y="3724006"/>
            <a:ext cx="3182144" cy="22363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Weiai Clear Acrylic Shelf Review — Great for Small Bathrooms | Apartment  Therapy">
            <a:extLst>
              <a:ext uri="{FF2B5EF4-FFF2-40B4-BE49-F238E27FC236}">
                <a16:creationId xmlns:a16="http://schemas.microsoft.com/office/drawing/2014/main" id="{45DC7009-0300-085C-78CC-F183958DD2B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41" t="6914" r="4732" b="3683"/>
          <a:stretch>
            <a:fillRect/>
          </a:stretch>
        </p:blipFill>
        <p:spPr bwMode="auto">
          <a:xfrm>
            <a:off x="8236282" y="643580"/>
            <a:ext cx="3008607" cy="19111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7" descr="Washer and Dryer Maintenance Tips | AHS">
            <a:extLst>
              <a:ext uri="{FF2B5EF4-FFF2-40B4-BE49-F238E27FC236}">
                <a16:creationId xmlns:a16="http://schemas.microsoft.com/office/drawing/2014/main" id="{FB577D7C-A7ED-1980-CAA3-0A5D1217A74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1542"/>
          <a:stretch>
            <a:fillRect/>
          </a:stretch>
        </p:blipFill>
        <p:spPr bwMode="auto">
          <a:xfrm>
            <a:off x="8395777" y="2744093"/>
            <a:ext cx="2689619" cy="32162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513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BF5C-AF86-24A1-3DCB-B6E19918EDE5}"/>
              </a:ext>
            </a:extLst>
          </p:cNvPr>
          <p:cNvSpPr>
            <a:spLocks noGrp="1"/>
          </p:cNvSpPr>
          <p:nvPr>
            <p:ph type="title"/>
          </p:nvPr>
        </p:nvSpPr>
        <p:spPr>
          <a:xfrm>
            <a:off x="752104" y="426740"/>
            <a:ext cx="10972800" cy="713554"/>
          </a:xfrm>
        </p:spPr>
        <p:txBody>
          <a:bodyPr/>
          <a:lstStyle/>
          <a:p>
            <a:r>
              <a:rPr lang="en-US" sz="3600" dirty="0"/>
              <a:t>Wastewater Treatment Removes Nutrients to Protect Receiving Waters</a:t>
            </a:r>
          </a:p>
        </p:txBody>
      </p:sp>
      <p:sp>
        <p:nvSpPr>
          <p:cNvPr id="3" name="Content Placeholder 2">
            <a:extLst>
              <a:ext uri="{FF2B5EF4-FFF2-40B4-BE49-F238E27FC236}">
                <a16:creationId xmlns:a16="http://schemas.microsoft.com/office/drawing/2014/main" id="{DB89F1DA-1331-A02E-9530-E54769F92254}"/>
              </a:ext>
            </a:extLst>
          </p:cNvPr>
          <p:cNvSpPr>
            <a:spLocks noGrp="1"/>
          </p:cNvSpPr>
          <p:nvPr>
            <p:ph sz="half" idx="1"/>
          </p:nvPr>
        </p:nvSpPr>
        <p:spPr>
          <a:xfrm>
            <a:off x="605119" y="2000689"/>
            <a:ext cx="10972800" cy="3804204"/>
          </a:xfrm>
        </p:spPr>
        <p:txBody>
          <a:bodyPr/>
          <a:lstStyle/>
          <a:p>
            <a:r>
              <a:rPr lang="en-US" sz="2200" dirty="0"/>
              <a:t>Treatment needs vary from plant to plant</a:t>
            </a:r>
          </a:p>
          <a:p>
            <a:r>
              <a:rPr lang="en-US" sz="2200" dirty="0"/>
              <a:t>Treatment operations can be energy-intensive</a:t>
            </a:r>
          </a:p>
          <a:p>
            <a:r>
              <a:rPr lang="en-US" sz="2200" dirty="0"/>
              <a:t>Treatment may require chemical addition (chemical production can be energy-intensive)</a:t>
            </a:r>
          </a:p>
          <a:p>
            <a:r>
              <a:rPr lang="en-US" sz="2200" dirty="0"/>
              <a:t>Integrating new technology must look at up- and down-stream impacts </a:t>
            </a:r>
          </a:p>
          <a:p>
            <a:r>
              <a:rPr lang="en-US" sz="2200" dirty="0"/>
              <a:t>Increased intensity of treatment or changes to operations to enhance nutrient removal can lead to increased emissions</a:t>
            </a:r>
          </a:p>
          <a:p>
            <a:pPr marL="0" indent="0">
              <a:buNone/>
            </a:pPr>
            <a:endParaRPr lang="en-US" sz="2200" dirty="0"/>
          </a:p>
          <a:p>
            <a:r>
              <a:rPr lang="en-US" sz="2200" dirty="0"/>
              <a:t>Must look at the big picture to understand net impact</a:t>
            </a:r>
          </a:p>
          <a:p>
            <a:endParaRPr lang="en-US" dirty="0"/>
          </a:p>
        </p:txBody>
      </p:sp>
    </p:spTree>
    <p:extLst>
      <p:ext uri="{BB962C8B-B14F-4D97-AF65-F5344CB8AC3E}">
        <p14:creationId xmlns:p14="http://schemas.microsoft.com/office/powerpoint/2010/main" val="2320955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3A8F2-D437-2A61-6668-EF4E7E1868E1}"/>
              </a:ext>
            </a:extLst>
          </p:cNvPr>
          <p:cNvSpPr>
            <a:spLocks noGrp="1"/>
          </p:cNvSpPr>
          <p:nvPr>
            <p:ph type="title"/>
          </p:nvPr>
        </p:nvSpPr>
        <p:spPr>
          <a:xfrm>
            <a:off x="747623" y="557754"/>
            <a:ext cx="10972800" cy="713554"/>
          </a:xfrm>
        </p:spPr>
        <p:txBody>
          <a:bodyPr/>
          <a:lstStyle/>
          <a:p>
            <a:r>
              <a:rPr lang="en-US" sz="3600" dirty="0"/>
              <a:t>Optimize Nutrient Removal, Energy, &amp; Emissions!</a:t>
            </a:r>
          </a:p>
        </p:txBody>
      </p:sp>
      <p:sp>
        <p:nvSpPr>
          <p:cNvPr id="3" name="Content Placeholder 2">
            <a:extLst>
              <a:ext uri="{FF2B5EF4-FFF2-40B4-BE49-F238E27FC236}">
                <a16:creationId xmlns:a16="http://schemas.microsoft.com/office/drawing/2014/main" id="{964F02F6-DE64-F699-DCAD-26CC003F048A}"/>
              </a:ext>
            </a:extLst>
          </p:cNvPr>
          <p:cNvSpPr>
            <a:spLocks noGrp="1"/>
          </p:cNvSpPr>
          <p:nvPr>
            <p:ph sz="half" idx="1"/>
          </p:nvPr>
        </p:nvSpPr>
        <p:spPr/>
        <p:txBody>
          <a:bodyPr/>
          <a:lstStyle/>
          <a:p>
            <a:r>
              <a:rPr lang="en-US" sz="2200" dirty="0"/>
              <a:t>Nutrient removal is a top priority for the State and Regional Water Boards</a:t>
            </a:r>
          </a:p>
          <a:p>
            <a:r>
              <a:rPr lang="en-US" sz="2200" dirty="0"/>
              <a:t>Carbon neutrality is a top priority for the Air Resources Board</a:t>
            </a:r>
          </a:p>
          <a:p>
            <a:pPr marL="0" indent="0">
              <a:buNone/>
            </a:pPr>
            <a:endParaRPr lang="en-US" sz="2200" dirty="0"/>
          </a:p>
          <a:p>
            <a:r>
              <a:rPr lang="en-US" sz="2200" dirty="0"/>
              <a:t>National research has been underway for decades on each topic</a:t>
            </a:r>
          </a:p>
          <a:p>
            <a:r>
              <a:rPr lang="en-US" sz="2200" dirty="0"/>
              <a:t>California and Denmark have a partnership to share information on the water-energy-emissions nexus work at Aarhus Vand (and others)</a:t>
            </a:r>
          </a:p>
          <a:p>
            <a:r>
              <a:rPr lang="en-US" sz="2200" dirty="0"/>
              <a:t>CASA Research Collaborative is working to bring partners together in CA</a:t>
            </a:r>
          </a:p>
          <a:p>
            <a:endParaRPr lang="en-US" dirty="0"/>
          </a:p>
        </p:txBody>
      </p:sp>
    </p:spTree>
    <p:extLst>
      <p:ext uri="{BB962C8B-B14F-4D97-AF65-F5344CB8AC3E}">
        <p14:creationId xmlns:p14="http://schemas.microsoft.com/office/powerpoint/2010/main" val="2392011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9FE03-745A-0D67-D447-A369F7DF7D1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39FC8C5-666C-973D-4805-AE78A265BF9A}"/>
              </a:ext>
            </a:extLst>
          </p:cNvPr>
          <p:cNvSpPr txBox="1"/>
          <p:nvPr/>
        </p:nvSpPr>
        <p:spPr>
          <a:xfrm>
            <a:off x="792046" y="4518805"/>
            <a:ext cx="2761623" cy="1107996"/>
          </a:xfrm>
          <a:prstGeom prst="rect">
            <a:avLst/>
          </a:prstGeom>
          <a:noFill/>
        </p:spPr>
        <p:txBody>
          <a:bodyPr wrap="square" rtlCol="0">
            <a:spAutoFit/>
          </a:bodyPr>
          <a:lstStyle/>
          <a:p>
            <a:pPr algn="ctr"/>
            <a:r>
              <a:rPr lang="en-US" sz="2200" b="1" dirty="0"/>
              <a:t>Approaches to Nutrient Removal</a:t>
            </a:r>
          </a:p>
          <a:p>
            <a:pPr algn="ctr"/>
            <a:r>
              <a:rPr lang="en-US" sz="2200" b="1" dirty="0"/>
              <a:t>HDR</a:t>
            </a:r>
          </a:p>
        </p:txBody>
      </p:sp>
      <p:sp>
        <p:nvSpPr>
          <p:cNvPr id="8" name="TextBox 7">
            <a:extLst>
              <a:ext uri="{FF2B5EF4-FFF2-40B4-BE49-F238E27FC236}">
                <a16:creationId xmlns:a16="http://schemas.microsoft.com/office/drawing/2014/main" id="{60B1D442-34B4-3A07-6FDF-5BFFB953804A}"/>
              </a:ext>
            </a:extLst>
          </p:cNvPr>
          <p:cNvSpPr txBox="1"/>
          <p:nvPr/>
        </p:nvSpPr>
        <p:spPr>
          <a:xfrm>
            <a:off x="4186737" y="4454028"/>
            <a:ext cx="3558230" cy="1446550"/>
          </a:xfrm>
          <a:prstGeom prst="rect">
            <a:avLst/>
          </a:prstGeom>
          <a:noFill/>
        </p:spPr>
        <p:txBody>
          <a:bodyPr wrap="square" rtlCol="0">
            <a:spAutoFit/>
          </a:bodyPr>
          <a:lstStyle/>
          <a:p>
            <a:pPr algn="ctr"/>
            <a:r>
              <a:rPr lang="en-US" sz="2200" b="1" dirty="0"/>
              <a:t>Nitrogen Removal Treatment – Energy &amp; Nitrous Oxide Emissions, </a:t>
            </a:r>
          </a:p>
          <a:p>
            <a:pPr algn="ctr"/>
            <a:r>
              <a:rPr lang="en-US" sz="2200" b="1" dirty="0"/>
              <a:t>University of Nevada - Reno</a:t>
            </a:r>
          </a:p>
        </p:txBody>
      </p:sp>
      <p:sp>
        <p:nvSpPr>
          <p:cNvPr id="9" name="TextBox 8">
            <a:extLst>
              <a:ext uri="{FF2B5EF4-FFF2-40B4-BE49-F238E27FC236}">
                <a16:creationId xmlns:a16="http://schemas.microsoft.com/office/drawing/2014/main" id="{9C0F4631-34C9-1AED-9182-D38ABED62D54}"/>
              </a:ext>
            </a:extLst>
          </p:cNvPr>
          <p:cNvSpPr txBox="1"/>
          <p:nvPr/>
        </p:nvSpPr>
        <p:spPr>
          <a:xfrm>
            <a:off x="7744967" y="4440176"/>
            <a:ext cx="4484913" cy="1785104"/>
          </a:xfrm>
          <a:prstGeom prst="rect">
            <a:avLst/>
          </a:prstGeom>
          <a:noFill/>
        </p:spPr>
        <p:txBody>
          <a:bodyPr wrap="square" rtlCol="0">
            <a:spAutoFit/>
          </a:bodyPr>
          <a:lstStyle/>
          <a:p>
            <a:pPr algn="ctr"/>
            <a:r>
              <a:rPr lang="en-US" sz="2200" b="1" dirty="0"/>
              <a:t>Monitoring Nitrogen Removal for Performance Optimization at Aarhus Vand (Denmark) &amp; Utilizing Data through Digital Twin Modeling,</a:t>
            </a:r>
          </a:p>
          <a:p>
            <a:pPr algn="ctr"/>
            <a:r>
              <a:rPr lang="en-US" sz="2200" b="1" dirty="0"/>
              <a:t>DHI</a:t>
            </a:r>
          </a:p>
        </p:txBody>
      </p:sp>
      <p:sp>
        <p:nvSpPr>
          <p:cNvPr id="10" name="TextBox 9">
            <a:extLst>
              <a:ext uri="{FF2B5EF4-FFF2-40B4-BE49-F238E27FC236}">
                <a16:creationId xmlns:a16="http://schemas.microsoft.com/office/drawing/2014/main" id="{234B7B5D-8CDE-88A8-726C-96D7A5FF72E7}"/>
              </a:ext>
            </a:extLst>
          </p:cNvPr>
          <p:cNvSpPr txBox="1"/>
          <p:nvPr/>
        </p:nvSpPr>
        <p:spPr>
          <a:xfrm>
            <a:off x="1205114" y="1329004"/>
            <a:ext cx="2108398" cy="523220"/>
          </a:xfrm>
          <a:prstGeom prst="rect">
            <a:avLst/>
          </a:prstGeom>
          <a:noFill/>
        </p:spPr>
        <p:txBody>
          <a:bodyPr wrap="none" rtlCol="0">
            <a:spAutoFit/>
          </a:bodyPr>
          <a:lstStyle/>
          <a:p>
            <a:r>
              <a:rPr lang="en-US" sz="2800" b="1" dirty="0"/>
              <a:t>Dr. Mike Falk</a:t>
            </a:r>
          </a:p>
        </p:txBody>
      </p:sp>
      <p:sp>
        <p:nvSpPr>
          <p:cNvPr id="11" name="TextBox 10">
            <a:extLst>
              <a:ext uri="{FF2B5EF4-FFF2-40B4-BE49-F238E27FC236}">
                <a16:creationId xmlns:a16="http://schemas.microsoft.com/office/drawing/2014/main" id="{B5C9C912-8A33-C7DD-3AC4-0C5FE1D84212}"/>
              </a:ext>
            </a:extLst>
          </p:cNvPr>
          <p:cNvSpPr txBox="1"/>
          <p:nvPr/>
        </p:nvSpPr>
        <p:spPr>
          <a:xfrm>
            <a:off x="4002129" y="1329004"/>
            <a:ext cx="3927446" cy="523220"/>
          </a:xfrm>
          <a:prstGeom prst="rect">
            <a:avLst/>
          </a:prstGeom>
          <a:noFill/>
        </p:spPr>
        <p:txBody>
          <a:bodyPr wrap="square" rtlCol="0">
            <a:spAutoFit/>
          </a:bodyPr>
          <a:lstStyle/>
          <a:p>
            <a:pPr algn="ctr"/>
            <a:r>
              <a:rPr lang="en-US" sz="2800" b="1" dirty="0"/>
              <a:t>Dr. Krishna Pagilla</a:t>
            </a:r>
          </a:p>
        </p:txBody>
      </p:sp>
      <p:sp>
        <p:nvSpPr>
          <p:cNvPr id="12" name="TextBox 11">
            <a:extLst>
              <a:ext uri="{FF2B5EF4-FFF2-40B4-BE49-F238E27FC236}">
                <a16:creationId xmlns:a16="http://schemas.microsoft.com/office/drawing/2014/main" id="{0F7216ED-F4CF-912C-7F2D-393A786F4007}"/>
              </a:ext>
            </a:extLst>
          </p:cNvPr>
          <p:cNvSpPr txBox="1"/>
          <p:nvPr/>
        </p:nvSpPr>
        <p:spPr>
          <a:xfrm>
            <a:off x="8334641" y="1329004"/>
            <a:ext cx="3105530" cy="523220"/>
          </a:xfrm>
          <a:prstGeom prst="rect">
            <a:avLst/>
          </a:prstGeom>
          <a:noFill/>
        </p:spPr>
        <p:txBody>
          <a:bodyPr wrap="none" rtlCol="0">
            <a:spAutoFit/>
          </a:bodyPr>
          <a:lstStyle/>
          <a:p>
            <a:pPr algn="ctr"/>
            <a:r>
              <a:rPr lang="en-US" sz="2800" b="1" dirty="0"/>
              <a:t>Christophe Boisvert</a:t>
            </a:r>
          </a:p>
        </p:txBody>
      </p:sp>
      <p:pic>
        <p:nvPicPr>
          <p:cNvPr id="13" name="Picture 12">
            <a:extLst>
              <a:ext uri="{FF2B5EF4-FFF2-40B4-BE49-F238E27FC236}">
                <a16:creationId xmlns:a16="http://schemas.microsoft.com/office/drawing/2014/main" id="{B0381B51-01B9-BDB5-EEC4-52F0FBBC7A80}"/>
              </a:ext>
            </a:extLst>
          </p:cNvPr>
          <p:cNvPicPr>
            <a:picLocks noChangeAspect="1"/>
          </p:cNvPicPr>
          <p:nvPr/>
        </p:nvPicPr>
        <p:blipFill>
          <a:blip r:embed="rId3"/>
          <a:stretch>
            <a:fillRect/>
          </a:stretch>
        </p:blipFill>
        <p:spPr>
          <a:xfrm>
            <a:off x="8605798" y="1852224"/>
            <a:ext cx="2563217" cy="2563217"/>
          </a:xfrm>
          <a:prstGeom prst="rect">
            <a:avLst/>
          </a:prstGeom>
        </p:spPr>
      </p:pic>
      <p:pic>
        <p:nvPicPr>
          <p:cNvPr id="1028" name="Picture 4" descr="Mike Falk | HDR">
            <a:extLst>
              <a:ext uri="{FF2B5EF4-FFF2-40B4-BE49-F238E27FC236}">
                <a16:creationId xmlns:a16="http://schemas.microsoft.com/office/drawing/2014/main" id="{BB79DFF8-A89B-F02D-6448-669746BCF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250" y="1852224"/>
            <a:ext cx="2563217" cy="25632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rishna Pagilla | Civil &amp; Environmental Engineering | University of Nevada, Reno">
            <a:extLst>
              <a:ext uri="{FF2B5EF4-FFF2-40B4-BE49-F238E27FC236}">
                <a16:creationId xmlns:a16="http://schemas.microsoft.com/office/drawing/2014/main" id="{2BAC23C3-DE7E-F6AF-62F6-D74AB52CC8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3292" y="1817320"/>
            <a:ext cx="2563217" cy="2563217"/>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8631F089-CB53-664E-48BA-801E2086AE1C}"/>
              </a:ext>
            </a:extLst>
          </p:cNvPr>
          <p:cNvSpPr txBox="1">
            <a:spLocks/>
          </p:cNvSpPr>
          <p:nvPr/>
        </p:nvSpPr>
        <p:spPr>
          <a:xfrm>
            <a:off x="704603" y="442206"/>
            <a:ext cx="10972800" cy="713554"/>
          </a:xfrm>
          <a:prstGeom prst="rect">
            <a:avLst/>
          </a:prstGeom>
        </p:spPr>
        <p:txBody>
          <a:bodyPr/>
          <a:lstStyle>
            <a:lvl1pPr algn="l" defTabSz="457200" rtl="0" eaLnBrk="1" latinLnBrk="0" hangingPunct="1">
              <a:spcBef>
                <a:spcPct val="0"/>
              </a:spcBef>
              <a:buNone/>
              <a:defRPr sz="4400" b="1" i="0" kern="1200">
                <a:solidFill>
                  <a:srgbClr val="1C1A6A"/>
                </a:solidFill>
                <a:latin typeface="Century Gothic" panose="020B0502020202020204" pitchFamily="34" charset="0"/>
                <a:ea typeface="+mj-ea"/>
                <a:cs typeface="Century Gothic" panose="020B0502020202020204" pitchFamily="34" charset="0"/>
              </a:defRPr>
            </a:lvl1pPr>
          </a:lstStyle>
          <a:p>
            <a:r>
              <a:rPr lang="en-US" sz="3600" dirty="0"/>
              <a:t>Our Panelists</a:t>
            </a:r>
          </a:p>
        </p:txBody>
      </p:sp>
    </p:spTree>
    <p:extLst>
      <p:ext uri="{BB962C8B-B14F-4D97-AF65-F5344CB8AC3E}">
        <p14:creationId xmlns:p14="http://schemas.microsoft.com/office/powerpoint/2010/main" val="841931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D5C9EE3-A84C-49DF-BD1E-21EF1DE957E2}"/>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a:xfrm>
            <a:off x="10789" y="3"/>
            <a:ext cx="12192000" cy="6857999"/>
          </a:xfrm>
          <a:prstGeom prst="rect">
            <a:avLst/>
          </a:prstGeom>
        </p:spPr>
      </p:pic>
      <p:sp>
        <p:nvSpPr>
          <p:cNvPr id="13" name="Title 3">
            <a:extLst>
              <a:ext uri="{FF2B5EF4-FFF2-40B4-BE49-F238E27FC236}">
                <a16:creationId xmlns:a16="http://schemas.microsoft.com/office/drawing/2014/main" id="{099C5CEF-1B25-47A2-A635-285969D99C65}"/>
              </a:ext>
            </a:extLst>
          </p:cNvPr>
          <p:cNvSpPr txBox="1">
            <a:spLocks/>
          </p:cNvSpPr>
          <p:nvPr/>
        </p:nvSpPr>
        <p:spPr>
          <a:xfrm>
            <a:off x="0" y="5908345"/>
            <a:ext cx="12192000" cy="1153260"/>
          </a:xfrm>
          <a:prstGeom prst="rect">
            <a:avLst/>
          </a:prstGeom>
          <a:solidFill>
            <a:schemeClr val="bg1"/>
          </a:solidFill>
        </p:spPr>
        <p:txBody>
          <a:bodyPr/>
          <a:lstStyle>
            <a:lvl1pPr algn="l" defTabSz="914378" rtl="0" eaLnBrk="1" latinLnBrk="0" hangingPunct="1">
              <a:lnSpc>
                <a:spcPts val="2600"/>
              </a:lnSpc>
              <a:spcBef>
                <a:spcPct val="0"/>
              </a:spcBef>
              <a:buNone/>
              <a:defRPr sz="2400" b="1" kern="1200" cap="all" spc="0" baseline="0">
                <a:solidFill>
                  <a:srgbClr val="000000"/>
                </a:solidFill>
                <a:latin typeface="+mj-lt"/>
                <a:ea typeface="+mj-ea"/>
                <a:cs typeface="+mj-cs"/>
              </a:defRPr>
            </a:lvl1pPr>
          </a:lstStyle>
          <a:p>
            <a:pPr marL="380990" marR="0" lvl="0" indent="-380990" algn="l" defTabSz="914378" rtl="0" eaLnBrk="1" fontAlgn="auto" latinLnBrk="0" hangingPunct="1">
              <a:lnSpc>
                <a:spcPts val="2600"/>
              </a:lnSpc>
              <a:spcBef>
                <a:spcPct val="0"/>
              </a:spcBef>
              <a:spcAft>
                <a:spcPts val="0"/>
              </a:spcAft>
              <a:buClrTx/>
              <a:buSzTx/>
              <a:buFont typeface="Arial" panose="020B0604020202020204" pitchFamily="34" charset="0"/>
              <a:buChar char="•"/>
              <a:tabLst/>
              <a:defRPr/>
            </a:pPr>
            <a:r>
              <a:rPr kumimoji="0" lang="en-US" sz="2133" b="1" i="0" u="none" strike="noStrike" kern="1200" cap="all" spc="0" normalizeH="0" baseline="0" noProof="0" dirty="0">
                <a:ln>
                  <a:noFill/>
                </a:ln>
                <a:solidFill>
                  <a:srgbClr val="000000"/>
                </a:solidFill>
                <a:effectLst/>
                <a:uLnTx/>
                <a:uFillTx/>
                <a:latin typeface="Arial" panose="020B0604020202020204"/>
                <a:ea typeface="+mj-ea"/>
                <a:cs typeface="+mj-cs"/>
              </a:rPr>
              <a:t>Impairment of Aesthetics, Recreation, Aquatic Life, and Water Supply</a:t>
            </a:r>
          </a:p>
          <a:p>
            <a:pPr marL="380990" marR="0" lvl="0" indent="-380990" algn="l" defTabSz="914378" rtl="0" eaLnBrk="1" fontAlgn="auto" latinLnBrk="0" hangingPunct="1">
              <a:lnSpc>
                <a:spcPts val="2600"/>
              </a:lnSpc>
              <a:spcBef>
                <a:spcPct val="0"/>
              </a:spcBef>
              <a:spcAft>
                <a:spcPts val="0"/>
              </a:spcAft>
              <a:buClrTx/>
              <a:buSzTx/>
              <a:buFont typeface="Arial" panose="020B0604020202020204" pitchFamily="34" charset="0"/>
              <a:buChar char="•"/>
              <a:tabLst/>
              <a:defRPr/>
            </a:pPr>
            <a:r>
              <a:rPr kumimoji="0" lang="en-US" sz="2133" b="1" i="0" u="none" strike="noStrike" kern="1200" cap="all" spc="0" normalizeH="0" baseline="0" noProof="0" dirty="0">
                <a:ln>
                  <a:noFill/>
                </a:ln>
                <a:solidFill>
                  <a:srgbClr val="000000"/>
                </a:solidFill>
                <a:effectLst/>
                <a:uLnTx/>
                <a:uFillTx/>
                <a:latin typeface="Arial" panose="020B0604020202020204"/>
                <a:ea typeface="+mj-ea"/>
                <a:cs typeface="+mj-cs"/>
              </a:rPr>
              <a:t>Strategic to “squeeze THE pipes” more effectively </a:t>
            </a:r>
          </a:p>
        </p:txBody>
      </p:sp>
      <p:grpSp>
        <p:nvGrpSpPr>
          <p:cNvPr id="3" name="Group 2">
            <a:extLst>
              <a:ext uri="{FF2B5EF4-FFF2-40B4-BE49-F238E27FC236}">
                <a16:creationId xmlns:a16="http://schemas.microsoft.com/office/drawing/2014/main" id="{7864A30D-C0E8-5BC2-9DFD-D89345E6D492}"/>
              </a:ext>
            </a:extLst>
          </p:cNvPr>
          <p:cNvGrpSpPr/>
          <p:nvPr/>
        </p:nvGrpSpPr>
        <p:grpSpPr>
          <a:xfrm>
            <a:off x="-11715" y="-15649"/>
            <a:ext cx="12236689" cy="5935765"/>
            <a:chOff x="-8787" y="-11737"/>
            <a:chExt cx="9177517" cy="4451824"/>
          </a:xfrm>
        </p:grpSpPr>
        <p:pic>
          <p:nvPicPr>
            <p:cNvPr id="5" name="Picture 4">
              <a:extLst>
                <a:ext uri="{FF2B5EF4-FFF2-40B4-BE49-F238E27FC236}">
                  <a16:creationId xmlns:a16="http://schemas.microsoft.com/office/drawing/2014/main" id="{09115127-83F9-4CD3-BB35-ADA91DDDEC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7452"/>
              <a:ext cx="1121894" cy="838339"/>
            </a:xfrm>
            <a:prstGeom prst="rect">
              <a:avLst/>
            </a:prstGeom>
          </p:spPr>
        </p:pic>
        <p:pic>
          <p:nvPicPr>
            <p:cNvPr id="1026" name="Picture 2" descr="Sea &quot;dead zone&quot; at the Gulf of Mexico: the largest ever measured -  MaritimeCyprus">
              <a:extLst>
                <a:ext uri="{FF2B5EF4-FFF2-40B4-BE49-F238E27FC236}">
                  <a16:creationId xmlns:a16="http://schemas.microsoft.com/office/drawing/2014/main" id="{8DE6DCE2-E79F-4400-8E80-B1CA28C178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561" y="3580291"/>
              <a:ext cx="1292043" cy="8597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C61D54B-17A0-4C55-A1FF-C75C9545EA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787" y="3211873"/>
              <a:ext cx="1876864" cy="879780"/>
            </a:xfrm>
            <a:prstGeom prst="rect">
              <a:avLst/>
            </a:prstGeom>
            <a:solidFill>
              <a:schemeClr val="bg2"/>
            </a:solidFill>
            <a:ln>
              <a:solidFill>
                <a:schemeClr val="accent1"/>
              </a:solidFill>
            </a:ln>
          </p:spPr>
        </p:pic>
        <p:pic>
          <p:nvPicPr>
            <p:cNvPr id="1030" name="Picture 6" descr="Algal Blooms - Chesapeake Bay Foundation">
              <a:extLst>
                <a:ext uri="{FF2B5EF4-FFF2-40B4-BE49-F238E27FC236}">
                  <a16:creationId xmlns:a16="http://schemas.microsoft.com/office/drawing/2014/main" id="{2301324E-6836-441B-BF91-3A7BD399D47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8516" y="2197798"/>
              <a:ext cx="1690214" cy="8559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rieving Mother Orca Carries Dead Calf For More Than A Week, Over Hundreds  Of Miles : NPR">
              <a:extLst>
                <a:ext uri="{FF2B5EF4-FFF2-40B4-BE49-F238E27FC236}">
                  <a16:creationId xmlns:a16="http://schemas.microsoft.com/office/drawing/2014/main" id="{733B4E49-CFB5-4717-8962-79CD43DC655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8787" y="-11737"/>
              <a:ext cx="1138773" cy="8176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lorida manatees are dying in record numbers, and you can help stop it">
              <a:extLst>
                <a:ext uri="{FF2B5EF4-FFF2-40B4-BE49-F238E27FC236}">
                  <a16:creationId xmlns:a16="http://schemas.microsoft.com/office/drawing/2014/main" id="{37456360-FC02-4EEE-83B7-9DD6962AC3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8516" y="3316429"/>
              <a:ext cx="1688996" cy="9458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mazing catch: A 14-foot Atlantic sturgeon discovered in Hudson River">
              <a:extLst>
                <a:ext uri="{FF2B5EF4-FFF2-40B4-BE49-F238E27FC236}">
                  <a16:creationId xmlns:a16="http://schemas.microsoft.com/office/drawing/2014/main" id="{81B1B012-61D4-48CF-9F58-27CC7F5144F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80710" y="431261"/>
              <a:ext cx="1674485" cy="9458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oxic algae struggles leave Toledo's reputation hanging in the balance |  The Blade">
              <a:extLst>
                <a:ext uri="{FF2B5EF4-FFF2-40B4-BE49-F238E27FC236}">
                  <a16:creationId xmlns:a16="http://schemas.microsoft.com/office/drawing/2014/main" id="{F9ED31F3-7720-4137-AF29-7280970742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9235" y="1506936"/>
              <a:ext cx="1237607" cy="8649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4CD4B840-4CAA-4162-8BAA-54A42D99136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38896" y="2468837"/>
              <a:ext cx="1326263" cy="8797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y toxic algae blooms are taking over Lake Erie — again - Vox">
              <a:extLst>
                <a:ext uri="{FF2B5EF4-FFF2-40B4-BE49-F238E27FC236}">
                  <a16:creationId xmlns:a16="http://schemas.microsoft.com/office/drawing/2014/main" id="{DD949987-7088-4529-BFD2-FA3CED593E2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0177" y="845599"/>
              <a:ext cx="1322075" cy="8797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137F382-A801-EC59-A24D-295322F642C6}"/>
                </a:ext>
              </a:extLst>
            </p:cNvPr>
            <p:cNvPicPr>
              <a:picLocks noChangeAspect="1"/>
            </p:cNvPicPr>
            <p:nvPr/>
          </p:nvPicPr>
          <p:blipFill>
            <a:blip r:embed="rId13"/>
            <a:stretch>
              <a:fillRect/>
            </a:stretch>
          </p:blipFill>
          <p:spPr>
            <a:xfrm>
              <a:off x="1875311" y="2166463"/>
              <a:ext cx="1237607" cy="785590"/>
            </a:xfrm>
            <a:prstGeom prst="rect">
              <a:avLst/>
            </a:prstGeom>
          </p:spPr>
        </p:pic>
        <p:pic>
          <p:nvPicPr>
            <p:cNvPr id="10" name="Picture 9">
              <a:extLst>
                <a:ext uri="{FF2B5EF4-FFF2-40B4-BE49-F238E27FC236}">
                  <a16:creationId xmlns:a16="http://schemas.microsoft.com/office/drawing/2014/main" id="{5BB089B7-BDC7-5B27-A5A1-B5502B8D9CD0}"/>
                </a:ext>
              </a:extLst>
            </p:cNvPr>
            <p:cNvPicPr>
              <a:picLocks noChangeAspect="1"/>
            </p:cNvPicPr>
            <p:nvPr/>
          </p:nvPicPr>
          <p:blipFill>
            <a:blip r:embed="rId14"/>
            <a:stretch>
              <a:fillRect/>
            </a:stretch>
          </p:blipFill>
          <p:spPr>
            <a:xfrm>
              <a:off x="2116218" y="260204"/>
              <a:ext cx="1237607" cy="828453"/>
            </a:xfrm>
            <a:prstGeom prst="rect">
              <a:avLst/>
            </a:prstGeom>
          </p:spPr>
        </p:pic>
        <p:pic>
          <p:nvPicPr>
            <p:cNvPr id="2050" name="Picture 2" descr="How discharged wastewater is feeding massive Hill Country algae blooms |  KXAN Austin">
              <a:extLst>
                <a:ext uri="{FF2B5EF4-FFF2-40B4-BE49-F238E27FC236}">
                  <a16:creationId xmlns:a16="http://schemas.microsoft.com/office/drawing/2014/main" id="{12ACB0A5-11C4-9769-89E4-007142C74CE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11914" y="3293336"/>
              <a:ext cx="1280096" cy="7168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E1F5479-4888-8C94-B5F0-E1745EBCFF8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1881232"/>
              <a:ext cx="1156745" cy="8675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538707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E7BA20-BE14-8759-A1BF-17DDA9CC846D}"/>
              </a:ext>
            </a:extLst>
          </p:cNvPr>
          <p:cNvSpPr>
            <a:spLocks noGrp="1"/>
          </p:cNvSpPr>
          <p:nvPr>
            <p:ph type="title"/>
          </p:nvPr>
        </p:nvSpPr>
        <p:spPr/>
        <p:txBody>
          <a:bodyPr/>
          <a:lstStyle/>
          <a:p>
            <a:r>
              <a:rPr lang="en-US" dirty="0"/>
              <a:t>Drivers Specific to California</a:t>
            </a:r>
          </a:p>
        </p:txBody>
      </p:sp>
      <p:pic>
        <p:nvPicPr>
          <p:cNvPr id="6" name="Picture 5">
            <a:extLst>
              <a:ext uri="{FF2B5EF4-FFF2-40B4-BE49-F238E27FC236}">
                <a16:creationId xmlns:a16="http://schemas.microsoft.com/office/drawing/2014/main" id="{B6132FB4-5A69-F198-E797-D1CAE304E4AA}"/>
              </a:ext>
            </a:extLst>
          </p:cNvPr>
          <p:cNvPicPr>
            <a:picLocks noChangeAspect="1"/>
          </p:cNvPicPr>
          <p:nvPr/>
        </p:nvPicPr>
        <p:blipFill>
          <a:blip r:embed="rId3"/>
          <a:stretch>
            <a:fillRect/>
          </a:stretch>
        </p:blipFill>
        <p:spPr>
          <a:xfrm>
            <a:off x="6428096" y="0"/>
            <a:ext cx="5763904" cy="2552805"/>
          </a:xfrm>
          <a:prstGeom prst="rect">
            <a:avLst/>
          </a:prstGeom>
        </p:spPr>
      </p:pic>
      <p:pic>
        <p:nvPicPr>
          <p:cNvPr id="8" name="Picture 7">
            <a:extLst>
              <a:ext uri="{FF2B5EF4-FFF2-40B4-BE49-F238E27FC236}">
                <a16:creationId xmlns:a16="http://schemas.microsoft.com/office/drawing/2014/main" id="{AD37CA69-3F0B-1C46-A033-00EC654704F4}"/>
              </a:ext>
            </a:extLst>
          </p:cNvPr>
          <p:cNvPicPr>
            <a:picLocks noChangeAspect="1"/>
          </p:cNvPicPr>
          <p:nvPr/>
        </p:nvPicPr>
        <p:blipFill>
          <a:blip r:embed="rId4"/>
          <a:stretch>
            <a:fillRect/>
          </a:stretch>
        </p:blipFill>
        <p:spPr>
          <a:xfrm>
            <a:off x="6428093" y="2879445"/>
            <a:ext cx="5763905" cy="3429281"/>
          </a:xfrm>
          <a:prstGeom prst="rect">
            <a:avLst/>
          </a:prstGeom>
        </p:spPr>
      </p:pic>
      <p:pic>
        <p:nvPicPr>
          <p:cNvPr id="12" name="Picture 11">
            <a:extLst>
              <a:ext uri="{FF2B5EF4-FFF2-40B4-BE49-F238E27FC236}">
                <a16:creationId xmlns:a16="http://schemas.microsoft.com/office/drawing/2014/main" id="{75CA064A-AB26-A18B-C526-1A875859BCB1}"/>
              </a:ext>
            </a:extLst>
          </p:cNvPr>
          <p:cNvPicPr>
            <a:picLocks noChangeAspect="1"/>
          </p:cNvPicPr>
          <p:nvPr/>
        </p:nvPicPr>
        <p:blipFill>
          <a:blip r:embed="rId5"/>
          <a:stretch>
            <a:fillRect/>
          </a:stretch>
        </p:blipFill>
        <p:spPr>
          <a:xfrm>
            <a:off x="1870385" y="4913194"/>
            <a:ext cx="4537549" cy="1788384"/>
          </a:xfrm>
          <a:prstGeom prst="rect">
            <a:avLst/>
          </a:prstGeom>
        </p:spPr>
      </p:pic>
      <p:sp>
        <p:nvSpPr>
          <p:cNvPr id="4" name="Text Placeholder 3">
            <a:extLst>
              <a:ext uri="{FF2B5EF4-FFF2-40B4-BE49-F238E27FC236}">
                <a16:creationId xmlns:a16="http://schemas.microsoft.com/office/drawing/2014/main" id="{25F2D08B-CF9B-3CE7-2C4C-30A23619CB6B}"/>
              </a:ext>
            </a:extLst>
          </p:cNvPr>
          <p:cNvSpPr>
            <a:spLocks noGrp="1"/>
          </p:cNvSpPr>
          <p:nvPr>
            <p:ph type="body" sz="quarter" idx="16"/>
          </p:nvPr>
        </p:nvSpPr>
        <p:spPr>
          <a:xfrm>
            <a:off x="204716" y="764276"/>
            <a:ext cx="6805684" cy="5448914"/>
          </a:xfrm>
        </p:spPr>
        <p:txBody>
          <a:bodyPr/>
          <a:lstStyle/>
          <a:p>
            <a:pPr>
              <a:lnSpc>
                <a:spcPct val="80000"/>
              </a:lnSpc>
            </a:pPr>
            <a:r>
              <a:rPr lang="en-US" dirty="0"/>
              <a:t>Algae Blooms (Freshwater and Brackish)</a:t>
            </a:r>
          </a:p>
          <a:p>
            <a:pPr lvl="1">
              <a:lnSpc>
                <a:spcPct val="80000"/>
              </a:lnSpc>
            </a:pPr>
            <a:r>
              <a:rPr lang="en-US" dirty="0"/>
              <a:t>Bay Area: 2022/2023</a:t>
            </a:r>
          </a:p>
          <a:p>
            <a:pPr lvl="1">
              <a:lnSpc>
                <a:spcPct val="80000"/>
              </a:lnSpc>
            </a:pPr>
            <a:r>
              <a:rPr lang="en-US" dirty="0"/>
              <a:t>SoCal Bight</a:t>
            </a:r>
          </a:p>
          <a:p>
            <a:pPr lvl="1">
              <a:lnSpc>
                <a:spcPct val="80000"/>
              </a:lnSpc>
            </a:pPr>
            <a:r>
              <a:rPr lang="en-US" dirty="0"/>
              <a:t>Freshwater</a:t>
            </a:r>
          </a:p>
          <a:p>
            <a:pPr>
              <a:lnSpc>
                <a:spcPct val="80000"/>
              </a:lnSpc>
            </a:pPr>
            <a:r>
              <a:rPr lang="en-US" dirty="0"/>
              <a:t>Ocean Acidification (related to Algae)</a:t>
            </a:r>
          </a:p>
          <a:p>
            <a:pPr>
              <a:lnSpc>
                <a:spcPct val="80000"/>
              </a:lnSpc>
            </a:pPr>
            <a:r>
              <a:rPr lang="en-US" dirty="0"/>
              <a:t>Depressed Dissolved Oxygen Levels</a:t>
            </a:r>
          </a:p>
          <a:p>
            <a:pPr>
              <a:lnSpc>
                <a:spcPct val="80000"/>
              </a:lnSpc>
            </a:pPr>
            <a:r>
              <a:rPr lang="en-US" dirty="0"/>
              <a:t>Public Health: Blue-Baby Syndrome</a:t>
            </a:r>
          </a:p>
          <a:p>
            <a:pPr>
              <a:lnSpc>
                <a:spcPct val="80000"/>
              </a:lnSpc>
            </a:pPr>
            <a:r>
              <a:rPr lang="en-US" dirty="0"/>
              <a:t>Freshwater Mussels</a:t>
            </a:r>
          </a:p>
          <a:p>
            <a:pPr>
              <a:lnSpc>
                <a:spcPct val="80000"/>
              </a:lnSpc>
            </a:pPr>
            <a:r>
              <a:rPr lang="en-US" dirty="0"/>
              <a:t>Others</a:t>
            </a:r>
          </a:p>
          <a:p>
            <a:pPr>
              <a:lnSpc>
                <a:spcPct val="80000"/>
              </a:lnSpc>
            </a:pPr>
            <a:endParaRPr lang="en-US" dirty="0"/>
          </a:p>
        </p:txBody>
      </p:sp>
    </p:spTree>
    <p:extLst>
      <p:ext uri="{BB962C8B-B14F-4D97-AF65-F5344CB8AC3E}">
        <p14:creationId xmlns:p14="http://schemas.microsoft.com/office/powerpoint/2010/main" val="3842149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7BCB35C9-17EC-A669-CC35-575508339093}"/>
              </a:ext>
            </a:extLst>
          </p:cNvPr>
          <p:cNvSpPr>
            <a:spLocks noGrp="1"/>
          </p:cNvSpPr>
          <p:nvPr>
            <p:ph type="title"/>
          </p:nvPr>
        </p:nvSpPr>
        <p:spPr>
          <a:xfrm>
            <a:off x="609600" y="451766"/>
            <a:ext cx="10972800" cy="713554"/>
          </a:xfrm>
        </p:spPr>
        <p:txBody>
          <a:bodyPr/>
          <a:lstStyle/>
          <a:p>
            <a:pPr algn="ctr"/>
            <a:r>
              <a:rPr lang="en-US" sz="4000" dirty="0">
                <a:solidFill>
                  <a:schemeClr val="accent2"/>
                </a:solidFill>
              </a:rPr>
              <a:t>Thank you to our supporters</a:t>
            </a:r>
          </a:p>
        </p:txBody>
      </p:sp>
      <p:sp>
        <p:nvSpPr>
          <p:cNvPr id="2" name="TextBox 1">
            <a:extLst>
              <a:ext uri="{FF2B5EF4-FFF2-40B4-BE49-F238E27FC236}">
                <a16:creationId xmlns:a16="http://schemas.microsoft.com/office/drawing/2014/main" id="{DDB7EC57-98CD-C827-57F6-008D8C1F57F8}"/>
              </a:ext>
            </a:extLst>
          </p:cNvPr>
          <p:cNvSpPr txBox="1"/>
          <p:nvPr/>
        </p:nvSpPr>
        <p:spPr>
          <a:xfrm>
            <a:off x="193598" y="1143877"/>
            <a:ext cx="6242829" cy="5006883"/>
          </a:xfrm>
          <a:prstGeom prst="rect">
            <a:avLst/>
          </a:prstGeom>
          <a:noFill/>
        </p:spPr>
        <p:txBody>
          <a:bodyPr wrap="square" rtlCol="0">
            <a:spAutoFit/>
          </a:bodyPr>
          <a:lstStyle/>
          <a:p>
            <a:pPr algn="ctr">
              <a:lnSpc>
                <a:spcPct val="150000"/>
              </a:lnSpc>
            </a:pPr>
            <a:r>
              <a:rPr lang="en-US" sz="2400" b="1" u="none" strike="noStrike" baseline="0" dirty="0">
                <a:solidFill>
                  <a:srgbClr val="062067"/>
                </a:solidFill>
                <a:latin typeface="Century Gothic" panose="020B0502020202020204" pitchFamily="34" charset="0"/>
              </a:rPr>
              <a:t>Brown &amp; Caldwell</a:t>
            </a:r>
          </a:p>
          <a:p>
            <a:pPr algn="ctr">
              <a:lnSpc>
                <a:spcPct val="150000"/>
              </a:lnSpc>
            </a:pPr>
            <a:r>
              <a:rPr lang="en-US" sz="2400" b="1" u="none" strike="noStrike" baseline="0" dirty="0">
                <a:solidFill>
                  <a:srgbClr val="062067"/>
                </a:solidFill>
                <a:latin typeface="Century Gothic" panose="020B0502020202020204" pitchFamily="34" charset="0"/>
              </a:rPr>
              <a:t>Cambi, Inc</a:t>
            </a:r>
          </a:p>
          <a:p>
            <a:pPr algn="ctr">
              <a:lnSpc>
                <a:spcPct val="150000"/>
              </a:lnSpc>
            </a:pPr>
            <a:r>
              <a:rPr lang="en-US" sz="2400" b="1" u="none" strike="noStrike" baseline="0" dirty="0">
                <a:solidFill>
                  <a:srgbClr val="062067"/>
                </a:solidFill>
                <a:latin typeface="Century Gothic" panose="020B0502020202020204" pitchFamily="34" charset="0"/>
              </a:rPr>
              <a:t>Carollo Engineers</a:t>
            </a:r>
          </a:p>
          <a:p>
            <a:pPr algn="ctr">
              <a:lnSpc>
                <a:spcPct val="150000"/>
              </a:lnSpc>
            </a:pPr>
            <a:r>
              <a:rPr lang="en-US" sz="2400" b="1" dirty="0">
                <a:solidFill>
                  <a:srgbClr val="062067"/>
                </a:solidFill>
                <a:latin typeface="Century Gothic" panose="020B0502020202020204" pitchFamily="34" charset="0"/>
              </a:rPr>
              <a:t>Carpinteria Sanitary District</a:t>
            </a:r>
            <a:endParaRPr lang="en-US" sz="2400" b="1" u="none" strike="noStrike" baseline="0" dirty="0">
              <a:solidFill>
                <a:srgbClr val="062067"/>
              </a:solidFill>
              <a:latin typeface="Century Gothic" panose="020B0502020202020204" pitchFamily="34" charset="0"/>
            </a:endParaRPr>
          </a:p>
          <a:p>
            <a:pPr algn="ctr">
              <a:lnSpc>
                <a:spcPct val="150000"/>
              </a:lnSpc>
            </a:pPr>
            <a:r>
              <a:rPr lang="en-US" sz="2400" b="1" u="none" strike="noStrike" baseline="0" dirty="0">
                <a:solidFill>
                  <a:srgbClr val="062067"/>
                </a:solidFill>
                <a:latin typeface="Century Gothic" panose="020B0502020202020204" pitchFamily="34" charset="0"/>
              </a:rPr>
              <a:t>City of Richmond</a:t>
            </a:r>
          </a:p>
          <a:p>
            <a:pPr algn="ctr">
              <a:lnSpc>
                <a:spcPct val="150000"/>
              </a:lnSpc>
            </a:pPr>
            <a:r>
              <a:rPr lang="en-US" sz="2400" b="1" dirty="0">
                <a:solidFill>
                  <a:srgbClr val="062067"/>
                </a:solidFill>
                <a:latin typeface="Century Gothic" panose="020B0502020202020204" pitchFamily="34" charset="0"/>
              </a:rPr>
              <a:t>Coombs Hopkins</a:t>
            </a:r>
          </a:p>
          <a:p>
            <a:pPr algn="ctr">
              <a:lnSpc>
                <a:spcPct val="150000"/>
              </a:lnSpc>
            </a:pPr>
            <a:r>
              <a:rPr lang="en-US" sz="2400" b="1" u="none" strike="noStrike" baseline="0" dirty="0">
                <a:solidFill>
                  <a:srgbClr val="062067"/>
                </a:solidFill>
                <a:latin typeface="Century Gothic" panose="020B0502020202020204" pitchFamily="34" charset="0"/>
              </a:rPr>
              <a:t>Dudek</a:t>
            </a:r>
          </a:p>
          <a:p>
            <a:pPr algn="ctr">
              <a:lnSpc>
                <a:spcPct val="150000"/>
              </a:lnSpc>
            </a:pPr>
            <a:r>
              <a:rPr lang="en-US" sz="2400" b="1" u="none" strike="noStrike" baseline="0" dirty="0">
                <a:solidFill>
                  <a:srgbClr val="062067"/>
                </a:solidFill>
                <a:latin typeface="Century Gothic" panose="020B0502020202020204" pitchFamily="34" charset="0"/>
              </a:rPr>
              <a:t>GHD</a:t>
            </a:r>
          </a:p>
          <a:p>
            <a:pPr algn="ctr">
              <a:lnSpc>
                <a:spcPct val="150000"/>
              </a:lnSpc>
            </a:pPr>
            <a:r>
              <a:rPr lang="en-US" sz="2400" b="1" u="none" strike="noStrike" baseline="0" dirty="0">
                <a:solidFill>
                  <a:srgbClr val="062067"/>
                </a:solidFill>
                <a:latin typeface="Century Gothic" panose="020B0502020202020204" pitchFamily="34" charset="0"/>
              </a:rPr>
              <a:t>Hazen &amp; Sawyer</a:t>
            </a:r>
          </a:p>
        </p:txBody>
      </p:sp>
      <p:sp>
        <p:nvSpPr>
          <p:cNvPr id="6" name="TextBox 5">
            <a:extLst>
              <a:ext uri="{FF2B5EF4-FFF2-40B4-BE49-F238E27FC236}">
                <a16:creationId xmlns:a16="http://schemas.microsoft.com/office/drawing/2014/main" id="{F3743A97-4B48-8E6B-FF63-CAAAF0024511}"/>
              </a:ext>
            </a:extLst>
          </p:cNvPr>
          <p:cNvSpPr txBox="1"/>
          <p:nvPr/>
        </p:nvSpPr>
        <p:spPr>
          <a:xfrm>
            <a:off x="4803172" y="971906"/>
            <a:ext cx="7195230" cy="5181162"/>
          </a:xfrm>
          <a:prstGeom prst="rect">
            <a:avLst/>
          </a:prstGeom>
          <a:noFill/>
        </p:spPr>
        <p:txBody>
          <a:bodyPr wrap="square" rtlCol="0">
            <a:spAutoFit/>
          </a:bodyPr>
          <a:lstStyle/>
          <a:p>
            <a:pPr algn="ctr">
              <a:lnSpc>
                <a:spcPts val="5000"/>
              </a:lnSpc>
            </a:pPr>
            <a:r>
              <a:rPr lang="en-US" sz="2400" b="1" dirty="0">
                <a:solidFill>
                  <a:srgbClr val="062067"/>
                </a:solidFill>
                <a:latin typeface="Century Gothic" panose="020B0502020202020204" pitchFamily="34" charset="0"/>
              </a:rPr>
              <a:t>HDR Engineering</a:t>
            </a:r>
            <a:endParaRPr lang="en-US" sz="2400" dirty="0"/>
          </a:p>
          <a:p>
            <a:pPr algn="ctr">
              <a:lnSpc>
                <a:spcPts val="5000"/>
              </a:lnSpc>
            </a:pPr>
            <a:r>
              <a:rPr lang="en-US" sz="2400" b="1" u="none" strike="noStrike" baseline="0" dirty="0">
                <a:solidFill>
                  <a:srgbClr val="062067"/>
                </a:solidFill>
                <a:latin typeface="Century Gothic" panose="020B0502020202020204" pitchFamily="34" charset="0"/>
              </a:rPr>
              <a:t>Jacobs</a:t>
            </a:r>
          </a:p>
          <a:p>
            <a:pPr algn="ctr">
              <a:lnSpc>
                <a:spcPts val="5000"/>
              </a:lnSpc>
            </a:pPr>
            <a:r>
              <a:rPr lang="en-US" sz="2400" b="1" u="none" strike="noStrike" baseline="0" dirty="0" err="1">
                <a:solidFill>
                  <a:srgbClr val="062067"/>
                </a:solidFill>
                <a:latin typeface="Century Gothic" panose="020B0502020202020204" pitchFamily="34" charset="0"/>
              </a:rPr>
              <a:t>Lystek</a:t>
            </a:r>
            <a:endParaRPr lang="en-US" sz="2400" b="1" u="none" strike="noStrike" baseline="0" dirty="0">
              <a:solidFill>
                <a:srgbClr val="062067"/>
              </a:solidFill>
              <a:latin typeface="Century Gothic" panose="020B0502020202020204" pitchFamily="34" charset="0"/>
            </a:endParaRPr>
          </a:p>
          <a:p>
            <a:pPr algn="ctr">
              <a:lnSpc>
                <a:spcPts val="5000"/>
              </a:lnSpc>
            </a:pPr>
            <a:r>
              <a:rPr lang="en-US" sz="2400" b="1" u="none" strike="noStrike" baseline="0" dirty="0">
                <a:solidFill>
                  <a:srgbClr val="062067"/>
                </a:solidFill>
                <a:latin typeface="Century Gothic" panose="020B0502020202020204" pitchFamily="34" charset="0"/>
              </a:rPr>
              <a:t>South Orange County WA</a:t>
            </a:r>
          </a:p>
          <a:p>
            <a:pPr algn="ctr">
              <a:lnSpc>
                <a:spcPts val="5000"/>
              </a:lnSpc>
            </a:pPr>
            <a:r>
              <a:rPr lang="en-US" sz="2400" b="1" u="none" strike="noStrike" baseline="0" dirty="0">
                <a:solidFill>
                  <a:srgbClr val="062067"/>
                </a:solidFill>
                <a:latin typeface="Century Gothic" panose="020B0502020202020204" pitchFamily="34" charset="0"/>
              </a:rPr>
              <a:t> </a:t>
            </a:r>
            <a:r>
              <a:rPr lang="en-US" sz="2400" b="1" u="none" strike="noStrike" baseline="0" dirty="0" err="1">
                <a:solidFill>
                  <a:srgbClr val="062067"/>
                </a:solidFill>
                <a:latin typeface="Century Gothic" panose="020B0502020202020204" pitchFamily="34" charset="0"/>
              </a:rPr>
              <a:t>Synagro</a:t>
            </a:r>
            <a:endParaRPr lang="en-US" sz="2400" b="1" u="none" strike="noStrike" baseline="0" dirty="0">
              <a:solidFill>
                <a:srgbClr val="062067"/>
              </a:solidFill>
              <a:latin typeface="Century Gothic" panose="020B0502020202020204" pitchFamily="34" charset="0"/>
            </a:endParaRPr>
          </a:p>
          <a:p>
            <a:pPr algn="ctr">
              <a:lnSpc>
                <a:spcPts val="5000"/>
              </a:lnSpc>
            </a:pPr>
            <a:r>
              <a:rPr lang="en-US" sz="2400" b="1" dirty="0" err="1">
                <a:solidFill>
                  <a:srgbClr val="062067"/>
                </a:solidFill>
                <a:latin typeface="Century Gothic" panose="020B0502020202020204" pitchFamily="34" charset="0"/>
              </a:rPr>
              <a:t>Unisense</a:t>
            </a:r>
            <a:r>
              <a:rPr lang="en-US" sz="2400" b="1" dirty="0">
                <a:solidFill>
                  <a:srgbClr val="062067"/>
                </a:solidFill>
                <a:latin typeface="Century Gothic" panose="020B0502020202020204" pitchFamily="34" charset="0"/>
              </a:rPr>
              <a:t> Environment</a:t>
            </a:r>
            <a:endParaRPr lang="en-US" sz="2400" b="1" u="none" strike="noStrike" baseline="0" dirty="0">
              <a:solidFill>
                <a:srgbClr val="062067"/>
              </a:solidFill>
              <a:latin typeface="Century Gothic" panose="020B0502020202020204" pitchFamily="34" charset="0"/>
            </a:endParaRPr>
          </a:p>
          <a:p>
            <a:pPr algn="ctr">
              <a:lnSpc>
                <a:spcPts val="5000"/>
              </a:lnSpc>
            </a:pPr>
            <a:r>
              <a:rPr lang="en-US" sz="2400" b="1" u="none" strike="noStrike" baseline="0" dirty="0">
                <a:solidFill>
                  <a:srgbClr val="062067"/>
                </a:solidFill>
                <a:latin typeface="Century Gothic" panose="020B0502020202020204" pitchFamily="34" charset="0"/>
              </a:rPr>
              <a:t>West Yost Associates</a:t>
            </a:r>
          </a:p>
          <a:p>
            <a:pPr algn="ctr">
              <a:lnSpc>
                <a:spcPts val="5000"/>
              </a:lnSpc>
            </a:pPr>
            <a:r>
              <a:rPr lang="en-US" sz="2400" b="1" u="none" strike="noStrike" baseline="0" dirty="0">
                <a:solidFill>
                  <a:srgbClr val="062067"/>
                </a:solidFill>
                <a:latin typeface="Century Gothic" panose="020B0502020202020204" pitchFamily="34" charset="0"/>
              </a:rPr>
              <a:t>Woodard &amp; Curran</a:t>
            </a:r>
            <a:endParaRPr lang="en-US" sz="2400" dirty="0"/>
          </a:p>
        </p:txBody>
      </p:sp>
    </p:spTree>
    <p:extLst>
      <p:ext uri="{BB962C8B-B14F-4D97-AF65-F5344CB8AC3E}">
        <p14:creationId xmlns:p14="http://schemas.microsoft.com/office/powerpoint/2010/main" val="3483973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D922122-271A-B4E5-B4D7-47F9B2775354}"/>
              </a:ext>
            </a:extLst>
          </p:cNvPr>
          <p:cNvSpPr>
            <a:spLocks noGrp="1"/>
          </p:cNvSpPr>
          <p:nvPr>
            <p:ph type="body" sz="quarter" idx="16"/>
          </p:nvPr>
        </p:nvSpPr>
        <p:spPr>
          <a:xfrm>
            <a:off x="272955" y="1143260"/>
            <a:ext cx="11199379" cy="1728696"/>
          </a:xfrm>
        </p:spPr>
        <p:txBody>
          <a:bodyPr/>
          <a:lstStyle/>
          <a:p>
            <a:pPr>
              <a:lnSpc>
                <a:spcPts val="2800"/>
              </a:lnSpc>
            </a:pPr>
            <a:r>
              <a:rPr lang="en-US" b="1" u="sng" dirty="0"/>
              <a:t>Treatment and Process </a:t>
            </a:r>
            <a:br>
              <a:rPr lang="en-US" b="1" u="sng" dirty="0"/>
            </a:br>
            <a:r>
              <a:rPr lang="en-US" b="1" u="sng" dirty="0"/>
              <a:t>(How to “Squeeze” More Out of the Pipes): </a:t>
            </a:r>
          </a:p>
          <a:p>
            <a:pPr lvl="1">
              <a:lnSpc>
                <a:spcPts val="2800"/>
              </a:lnSpc>
            </a:pPr>
            <a:r>
              <a:rPr lang="en-US" dirty="0"/>
              <a:t>Optimization</a:t>
            </a:r>
          </a:p>
          <a:p>
            <a:pPr lvl="1">
              <a:lnSpc>
                <a:spcPts val="2800"/>
              </a:lnSpc>
            </a:pPr>
            <a:r>
              <a:rPr lang="en-US" dirty="0" err="1"/>
              <a:t>Sidestream</a:t>
            </a:r>
            <a:r>
              <a:rPr lang="en-US" dirty="0"/>
              <a:t> Treatment</a:t>
            </a:r>
          </a:p>
          <a:p>
            <a:pPr lvl="1">
              <a:lnSpc>
                <a:spcPts val="2800"/>
              </a:lnSpc>
            </a:pPr>
            <a:r>
              <a:rPr lang="en-US" dirty="0"/>
              <a:t>Upgrades</a:t>
            </a:r>
          </a:p>
          <a:p>
            <a:pPr lvl="1">
              <a:lnSpc>
                <a:spcPts val="2800"/>
              </a:lnSpc>
            </a:pPr>
            <a:r>
              <a:rPr lang="en-US" dirty="0"/>
              <a:t>Process Intensification</a:t>
            </a:r>
          </a:p>
          <a:p>
            <a:pPr lvl="1">
              <a:lnSpc>
                <a:spcPts val="2800"/>
              </a:lnSpc>
            </a:pPr>
            <a:r>
              <a:rPr lang="en-US" dirty="0"/>
              <a:t>Resource Recovery</a:t>
            </a:r>
          </a:p>
          <a:p>
            <a:pPr>
              <a:lnSpc>
                <a:spcPts val="2800"/>
              </a:lnSpc>
            </a:pPr>
            <a:r>
              <a:rPr lang="en-US" b="1" u="sng" dirty="0"/>
              <a:t>Supply/Reuse:</a:t>
            </a:r>
            <a:r>
              <a:rPr lang="en-US" dirty="0"/>
              <a:t> Potable Reuse </a:t>
            </a:r>
            <a:br>
              <a:rPr lang="en-US" dirty="0"/>
            </a:br>
            <a:r>
              <a:rPr lang="en-US" dirty="0"/>
              <a:t>(refer to Reverse Osmosis Conc Challenges Discussion)</a:t>
            </a:r>
          </a:p>
          <a:p>
            <a:pPr>
              <a:lnSpc>
                <a:spcPts val="2800"/>
              </a:lnSpc>
            </a:pPr>
            <a:r>
              <a:rPr lang="en-US" b="1" u="sng" dirty="0"/>
              <a:t>By Other Means:</a:t>
            </a:r>
            <a:r>
              <a:rPr lang="en-US" dirty="0"/>
              <a:t> Reuse, Nature-based Solutions, etc.</a:t>
            </a:r>
          </a:p>
          <a:p>
            <a:pPr>
              <a:lnSpc>
                <a:spcPts val="2800"/>
              </a:lnSpc>
            </a:pPr>
            <a:r>
              <a:rPr lang="en-US" b="1" u="sng" dirty="0"/>
              <a:t>Non-Point Source Loads:</a:t>
            </a:r>
            <a:r>
              <a:rPr lang="en-US" dirty="0"/>
              <a:t> Agriculture, Stormwater, etc.</a:t>
            </a:r>
          </a:p>
          <a:p>
            <a:pPr>
              <a:lnSpc>
                <a:spcPts val="2800"/>
              </a:lnSpc>
            </a:pPr>
            <a:endParaRPr lang="en-US" dirty="0"/>
          </a:p>
        </p:txBody>
      </p:sp>
      <p:sp>
        <p:nvSpPr>
          <p:cNvPr id="3" name="Title 2">
            <a:extLst>
              <a:ext uri="{FF2B5EF4-FFF2-40B4-BE49-F238E27FC236}">
                <a16:creationId xmlns:a16="http://schemas.microsoft.com/office/drawing/2014/main" id="{26BACD44-3C84-195F-FAD1-39AAA1B8E46A}"/>
              </a:ext>
            </a:extLst>
          </p:cNvPr>
          <p:cNvSpPr>
            <a:spLocks noGrp="1"/>
          </p:cNvSpPr>
          <p:nvPr>
            <p:ph type="title"/>
          </p:nvPr>
        </p:nvSpPr>
        <p:spPr>
          <a:xfrm>
            <a:off x="477672" y="354842"/>
            <a:ext cx="10994661" cy="809326"/>
          </a:xfrm>
        </p:spPr>
        <p:txBody>
          <a:bodyPr/>
          <a:lstStyle/>
          <a:p>
            <a:r>
              <a:rPr lang="en-US" dirty="0"/>
              <a:t>On-Going and Future Treatment Themes</a:t>
            </a:r>
          </a:p>
        </p:txBody>
      </p:sp>
      <p:pic>
        <p:nvPicPr>
          <p:cNvPr id="7" name="Picture 2" descr="Aerobic Granular Sludge System Reduces Energy Up To 50% When Compared To  Conventional Activated Sludge Systems">
            <a:extLst>
              <a:ext uri="{FF2B5EF4-FFF2-40B4-BE49-F238E27FC236}">
                <a16:creationId xmlns:a16="http://schemas.microsoft.com/office/drawing/2014/main" id="{AB764585-8776-2D26-9A10-C2C58A5D0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6233" y="748318"/>
            <a:ext cx="2891368" cy="19240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rewery makes beer using luxe SF building's shower water">
            <a:extLst>
              <a:ext uri="{FF2B5EF4-FFF2-40B4-BE49-F238E27FC236}">
                <a16:creationId xmlns:a16="http://schemas.microsoft.com/office/drawing/2014/main" id="{F448D6DC-48F3-8589-6748-3F76458F53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4715" y="2550384"/>
            <a:ext cx="3209583" cy="21397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hosphor recycling">
            <a:extLst>
              <a:ext uri="{FF2B5EF4-FFF2-40B4-BE49-F238E27FC236}">
                <a16:creationId xmlns:a16="http://schemas.microsoft.com/office/drawing/2014/main" id="{28F0EA03-F29E-DE0B-B136-AC2159D58E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7231" y="3266898"/>
            <a:ext cx="2894769" cy="18116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17DFF3-BADF-9EFB-9CC8-3249F9EF9E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491" b="8303"/>
          <a:stretch/>
        </p:blipFill>
        <p:spPr bwMode="auto">
          <a:xfrm>
            <a:off x="8522059" y="4923412"/>
            <a:ext cx="3209583" cy="183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648336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99D0AD7-6218-59E6-AF22-22915B5B09D5}"/>
              </a:ext>
            </a:extLst>
          </p:cNvPr>
          <p:cNvSpPr>
            <a:spLocks noGrp="1"/>
          </p:cNvSpPr>
          <p:nvPr>
            <p:ph type="title"/>
          </p:nvPr>
        </p:nvSpPr>
        <p:spPr>
          <a:xfrm>
            <a:off x="559558" y="246857"/>
            <a:ext cx="10912775" cy="917311"/>
          </a:xfrm>
        </p:spPr>
        <p:txBody>
          <a:bodyPr/>
          <a:lstStyle/>
          <a:p>
            <a:r>
              <a:rPr lang="en-US" dirty="0"/>
              <a:t>Blueprint for Regional Approaches : Holistic Approach to Improved Nutrient Management: Phase 1 WRF #4974</a:t>
            </a:r>
          </a:p>
        </p:txBody>
      </p:sp>
      <p:pic>
        <p:nvPicPr>
          <p:cNvPr id="12" name="Picture 11">
            <a:extLst>
              <a:ext uri="{FF2B5EF4-FFF2-40B4-BE49-F238E27FC236}">
                <a16:creationId xmlns:a16="http://schemas.microsoft.com/office/drawing/2014/main" id="{347245BA-B7D1-D964-8178-1D24BCA2C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7059" y="1059390"/>
            <a:ext cx="2879784" cy="1511887"/>
          </a:xfrm>
          <a:prstGeom prst="rect">
            <a:avLst/>
          </a:prstGeom>
        </p:spPr>
      </p:pic>
      <p:pic>
        <p:nvPicPr>
          <p:cNvPr id="13" name="Picture 12">
            <a:extLst>
              <a:ext uri="{FF2B5EF4-FFF2-40B4-BE49-F238E27FC236}">
                <a16:creationId xmlns:a16="http://schemas.microsoft.com/office/drawing/2014/main" id="{FCF306A7-E4F0-FBB7-EDA3-27211432C8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832" y="5223058"/>
            <a:ext cx="2819453" cy="1283105"/>
          </a:xfrm>
          <a:prstGeom prst="rect">
            <a:avLst/>
          </a:prstGeom>
        </p:spPr>
      </p:pic>
      <p:pic>
        <p:nvPicPr>
          <p:cNvPr id="15" name="Picture 14">
            <a:extLst>
              <a:ext uri="{FF2B5EF4-FFF2-40B4-BE49-F238E27FC236}">
                <a16:creationId xmlns:a16="http://schemas.microsoft.com/office/drawing/2014/main" id="{2B6ED663-FA31-611F-60A6-ABEDD03E4D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8832" y="4322913"/>
            <a:ext cx="3163144" cy="731520"/>
          </a:xfrm>
          <a:prstGeom prst="rect">
            <a:avLst/>
          </a:prstGeom>
        </p:spPr>
      </p:pic>
      <p:pic>
        <p:nvPicPr>
          <p:cNvPr id="16" name="Picture 15" descr="Cedar Rapids Logo">
            <a:extLst>
              <a:ext uri="{FF2B5EF4-FFF2-40B4-BE49-F238E27FC236}">
                <a16:creationId xmlns:a16="http://schemas.microsoft.com/office/drawing/2014/main" id="{1E12E8C7-F3AE-297F-023A-1EB910F288C1}"/>
              </a:ext>
            </a:extLst>
          </p:cNvPr>
          <p:cNvPicPr/>
          <p:nvPr/>
        </p:nvPicPr>
        <p:blipFill>
          <a:blip r:embed="rId5" cstate="print">
            <a:extLst>
              <a:ext uri="{28A0092B-C50C-407E-A947-70E740481C1C}">
                <a14:useLocalDpi xmlns:a14="http://schemas.microsoft.com/office/drawing/2010/main" val="0"/>
              </a:ext>
            </a:extLst>
          </a:blip>
          <a:srcRect t="9111"/>
          <a:stretch>
            <a:fillRect/>
          </a:stretch>
        </p:blipFill>
        <p:spPr bwMode="auto">
          <a:xfrm>
            <a:off x="9779023" y="2824177"/>
            <a:ext cx="2105908" cy="1097280"/>
          </a:xfrm>
          <a:prstGeom prst="rect">
            <a:avLst/>
          </a:prstGeom>
          <a:noFill/>
          <a:ln>
            <a:noFill/>
          </a:ln>
        </p:spPr>
      </p:pic>
      <p:pic>
        <p:nvPicPr>
          <p:cNvPr id="17" name="Content Placeholder 5">
            <a:extLst>
              <a:ext uri="{FF2B5EF4-FFF2-40B4-BE49-F238E27FC236}">
                <a16:creationId xmlns:a16="http://schemas.microsoft.com/office/drawing/2014/main" id="{99AAA3E7-538E-723F-ACE8-A4A9FFB2F4B9}"/>
              </a:ext>
            </a:extLst>
          </p:cNvPr>
          <p:cNvPicPr>
            <a:picLocks noChangeAspect="1"/>
          </p:cNvPicPr>
          <p:nvPr/>
        </p:nvPicPr>
        <p:blipFill>
          <a:blip r:embed="rId6"/>
          <a:stretch>
            <a:fillRect/>
          </a:stretch>
        </p:blipFill>
        <p:spPr>
          <a:xfrm>
            <a:off x="141489" y="1663039"/>
            <a:ext cx="6337724" cy="4807576"/>
          </a:xfrm>
          <a:prstGeom prst="rect">
            <a:avLst/>
          </a:prstGeom>
        </p:spPr>
      </p:pic>
      <p:pic>
        <p:nvPicPr>
          <p:cNvPr id="14" name="Picture 13">
            <a:extLst>
              <a:ext uri="{FF2B5EF4-FFF2-40B4-BE49-F238E27FC236}">
                <a16:creationId xmlns:a16="http://schemas.microsoft.com/office/drawing/2014/main" id="{19819B3F-606E-78F8-816C-7FC4018BE6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8231" y="2946097"/>
            <a:ext cx="2711319" cy="975360"/>
          </a:xfrm>
          <a:prstGeom prst="rect">
            <a:avLst/>
          </a:prstGeom>
        </p:spPr>
      </p:pic>
      <p:sp>
        <p:nvSpPr>
          <p:cNvPr id="18" name="TextBox 17">
            <a:extLst>
              <a:ext uri="{FF2B5EF4-FFF2-40B4-BE49-F238E27FC236}">
                <a16:creationId xmlns:a16="http://schemas.microsoft.com/office/drawing/2014/main" id="{E81D8D24-39B2-5EBD-808B-09BFE46A8741}"/>
              </a:ext>
            </a:extLst>
          </p:cNvPr>
          <p:cNvSpPr txBox="1"/>
          <p:nvPr/>
        </p:nvSpPr>
        <p:spPr>
          <a:xfrm>
            <a:off x="17128" y="6470615"/>
            <a:ext cx="12044585"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panose="020F0502020204030204"/>
                <a:ea typeface="+mn-ea"/>
                <a:cs typeface="+mn-cs"/>
                <a:hlinkClick r:id="rId8"/>
              </a:rPr>
              <a:t>Holistic Approach to Improved Nutrient Management | The Water Research Foundation (waterrf.org)</a:t>
            </a:r>
            <a:endParaRPr kumimoji="0" lang="en-US" sz="1867"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51459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E1131-E35B-438E-B96C-AB52C495CAF6}"/>
              </a:ext>
            </a:extLst>
          </p:cNvPr>
          <p:cNvSpPr>
            <a:spLocks noGrp="1"/>
          </p:cNvSpPr>
          <p:nvPr>
            <p:ph type="title"/>
          </p:nvPr>
        </p:nvSpPr>
        <p:spPr>
          <a:xfrm>
            <a:off x="513710" y="365129"/>
            <a:ext cx="9036692" cy="1325563"/>
          </a:xfrm>
        </p:spPr>
        <p:txBody>
          <a:bodyPr>
            <a:noAutofit/>
          </a:bodyPr>
          <a:lstStyle/>
          <a:p>
            <a:r>
              <a:rPr lang="en-US" sz="3733" dirty="0"/>
              <a:t>Holistic Pollution Management: Practices, Policies, and Partnerships </a:t>
            </a:r>
            <a:br>
              <a:rPr lang="en-US" sz="3733" dirty="0"/>
            </a:br>
            <a:r>
              <a:rPr lang="en-US" sz="3733" dirty="0"/>
              <a:t>(3 P’s)</a:t>
            </a:r>
            <a:endParaRPr lang="en-US" sz="3733" i="1" dirty="0"/>
          </a:p>
        </p:txBody>
      </p:sp>
      <p:sp>
        <p:nvSpPr>
          <p:cNvPr id="3" name="Content Placeholder 2">
            <a:extLst>
              <a:ext uri="{FF2B5EF4-FFF2-40B4-BE49-F238E27FC236}">
                <a16:creationId xmlns:a16="http://schemas.microsoft.com/office/drawing/2014/main" id="{3FC4037D-7F67-462E-91F0-4AC05583BDA3}"/>
              </a:ext>
            </a:extLst>
          </p:cNvPr>
          <p:cNvSpPr>
            <a:spLocks noGrp="1"/>
          </p:cNvSpPr>
          <p:nvPr>
            <p:ph sz="half" idx="1"/>
          </p:nvPr>
        </p:nvSpPr>
        <p:spPr>
          <a:xfrm>
            <a:off x="613856" y="2209801"/>
            <a:ext cx="6802944" cy="3967163"/>
          </a:xfrm>
        </p:spPr>
        <p:txBody>
          <a:bodyPr/>
          <a:lstStyle/>
          <a:p>
            <a:pPr marL="0" indent="0">
              <a:buNone/>
            </a:pPr>
            <a:r>
              <a:rPr lang="en-US" b="1" dirty="0"/>
              <a:t>Key Factors Influencing Holistic Nutrient Mgmt</a:t>
            </a:r>
          </a:p>
          <a:p>
            <a:endParaRPr lang="en-US" dirty="0"/>
          </a:p>
        </p:txBody>
      </p:sp>
      <p:sp>
        <p:nvSpPr>
          <p:cNvPr id="4" name="Content Placeholder 3">
            <a:extLst>
              <a:ext uri="{FF2B5EF4-FFF2-40B4-BE49-F238E27FC236}">
                <a16:creationId xmlns:a16="http://schemas.microsoft.com/office/drawing/2014/main" id="{37C697A8-DB5A-4196-9C7A-1D203409C57D}"/>
              </a:ext>
            </a:extLst>
          </p:cNvPr>
          <p:cNvSpPr>
            <a:spLocks noGrp="1"/>
          </p:cNvSpPr>
          <p:nvPr>
            <p:ph sz="half" idx="2"/>
          </p:nvPr>
        </p:nvSpPr>
        <p:spPr>
          <a:xfrm>
            <a:off x="7853529" y="2576161"/>
            <a:ext cx="4161347" cy="3855003"/>
          </a:xfrm>
        </p:spPr>
        <p:txBody>
          <a:bodyPr>
            <a:normAutofit lnSpcReduction="10000"/>
          </a:bodyPr>
          <a:lstStyle/>
          <a:p>
            <a:r>
              <a:rPr lang="en-US" dirty="0"/>
              <a:t>Practices</a:t>
            </a:r>
          </a:p>
          <a:p>
            <a:pPr lvl="1"/>
            <a:r>
              <a:rPr lang="en-US" dirty="0"/>
              <a:t>Treatment</a:t>
            </a:r>
          </a:p>
          <a:p>
            <a:pPr lvl="1"/>
            <a:r>
              <a:rPr lang="en-US" dirty="0"/>
              <a:t>Best Management Practices</a:t>
            </a:r>
          </a:p>
          <a:p>
            <a:r>
              <a:rPr lang="en-US" dirty="0"/>
              <a:t>Policies</a:t>
            </a:r>
          </a:p>
          <a:p>
            <a:pPr lvl="1"/>
            <a:r>
              <a:rPr lang="en-US" dirty="0"/>
              <a:t>Regulatory Frameworks</a:t>
            </a:r>
          </a:p>
          <a:p>
            <a:pPr lvl="1"/>
            <a:r>
              <a:rPr lang="en-US" dirty="0"/>
              <a:t>Watershed Governance </a:t>
            </a:r>
          </a:p>
          <a:p>
            <a:r>
              <a:rPr lang="en-US" dirty="0"/>
              <a:t>Partnerships</a:t>
            </a:r>
          </a:p>
          <a:p>
            <a:pPr lvl="1"/>
            <a:r>
              <a:rPr lang="en-US" dirty="0"/>
              <a:t>Collaboration </a:t>
            </a:r>
          </a:p>
          <a:p>
            <a:pPr lvl="1"/>
            <a:r>
              <a:rPr lang="en-US" dirty="0"/>
              <a:t>Leadership </a:t>
            </a:r>
          </a:p>
          <a:p>
            <a:endParaRPr lang="en-US" dirty="0"/>
          </a:p>
        </p:txBody>
      </p:sp>
      <p:pic>
        <p:nvPicPr>
          <p:cNvPr id="5" name="Content Placeholder 8">
            <a:extLst>
              <a:ext uri="{FF2B5EF4-FFF2-40B4-BE49-F238E27FC236}">
                <a16:creationId xmlns:a16="http://schemas.microsoft.com/office/drawing/2014/main" id="{6A9B4302-4ED6-4B10-8A30-C8BB2EAD1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99" y="2921000"/>
            <a:ext cx="6342220" cy="3048000"/>
          </a:xfrm>
          <a:prstGeom prst="rect">
            <a:avLst/>
          </a:prstGeom>
        </p:spPr>
      </p:pic>
      <p:pic>
        <p:nvPicPr>
          <p:cNvPr id="6" name="Picture 5">
            <a:extLst>
              <a:ext uri="{FF2B5EF4-FFF2-40B4-BE49-F238E27FC236}">
                <a16:creationId xmlns:a16="http://schemas.microsoft.com/office/drawing/2014/main" id="{1693E05B-A05F-4331-9F23-4255A68F93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0401" y="-19107"/>
            <a:ext cx="2761601" cy="1690691"/>
          </a:xfrm>
          <a:prstGeom prst="rect">
            <a:avLst/>
          </a:prstGeom>
        </p:spPr>
      </p:pic>
    </p:spTree>
    <p:extLst>
      <p:ext uri="{BB962C8B-B14F-4D97-AF65-F5344CB8AC3E}">
        <p14:creationId xmlns:p14="http://schemas.microsoft.com/office/powerpoint/2010/main" val="1556564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68EC45-5A24-11B1-815C-1CFD20EE1741}"/>
              </a:ext>
            </a:extLst>
          </p:cNvPr>
          <p:cNvPicPr>
            <a:picLocks noChangeAspect="1"/>
          </p:cNvPicPr>
          <p:nvPr/>
        </p:nvPicPr>
        <p:blipFill rotWithShape="1">
          <a:blip r:embed="rId2"/>
          <a:srcRect l="15000" t="25185" r="23333" b="29723"/>
          <a:stretch/>
        </p:blipFill>
        <p:spPr>
          <a:xfrm>
            <a:off x="56183" y="1494650"/>
            <a:ext cx="11441847" cy="4380932"/>
          </a:xfrm>
          <a:prstGeom prst="rect">
            <a:avLst/>
          </a:prstGeom>
        </p:spPr>
      </p:pic>
      <p:sp>
        <p:nvSpPr>
          <p:cNvPr id="2" name="Picture Placeholder 1">
            <a:extLst>
              <a:ext uri="{FF2B5EF4-FFF2-40B4-BE49-F238E27FC236}">
                <a16:creationId xmlns:a16="http://schemas.microsoft.com/office/drawing/2014/main" id="{97C56E03-FC78-ED3E-4651-EC78A3AC789D}"/>
              </a:ext>
            </a:extLst>
          </p:cNvPr>
          <p:cNvSpPr>
            <a:spLocks noGrp="1"/>
          </p:cNvSpPr>
          <p:nvPr>
            <p:ph type="pic" sz="quarter" idx="21"/>
          </p:nvPr>
        </p:nvSpPr>
        <p:spPr/>
        <p:txBody>
          <a:bodyPr/>
          <a:lstStyle/>
          <a:p>
            <a:endParaRPr lang="en-US"/>
          </a:p>
        </p:txBody>
      </p:sp>
      <p:sp>
        <p:nvSpPr>
          <p:cNvPr id="3" name="Picture Placeholder 2">
            <a:extLst>
              <a:ext uri="{FF2B5EF4-FFF2-40B4-BE49-F238E27FC236}">
                <a16:creationId xmlns:a16="http://schemas.microsoft.com/office/drawing/2014/main" id="{F6F934E4-C4C0-55AD-4B7C-48DC89C754D7}"/>
              </a:ext>
            </a:extLst>
          </p:cNvPr>
          <p:cNvSpPr>
            <a:spLocks noGrp="1"/>
          </p:cNvSpPr>
          <p:nvPr>
            <p:ph type="pic" sz="quarter" idx="22"/>
          </p:nvPr>
        </p:nvSpPr>
        <p:spPr/>
        <p:txBody>
          <a:bodyPr/>
          <a:lstStyle/>
          <a:p>
            <a:endParaRPr lang="en-US"/>
          </a:p>
        </p:txBody>
      </p:sp>
      <p:sp>
        <p:nvSpPr>
          <p:cNvPr id="5" name="Title 4">
            <a:extLst>
              <a:ext uri="{FF2B5EF4-FFF2-40B4-BE49-F238E27FC236}">
                <a16:creationId xmlns:a16="http://schemas.microsoft.com/office/drawing/2014/main" id="{266849D8-15C5-23BB-FC4F-52E3F74A28C1}"/>
              </a:ext>
            </a:extLst>
          </p:cNvPr>
          <p:cNvSpPr>
            <a:spLocks noGrp="1"/>
          </p:cNvSpPr>
          <p:nvPr>
            <p:ph type="title"/>
          </p:nvPr>
        </p:nvSpPr>
        <p:spPr>
          <a:xfrm>
            <a:off x="354842" y="232012"/>
            <a:ext cx="11117491" cy="932156"/>
          </a:xfrm>
        </p:spPr>
        <p:txBody>
          <a:bodyPr/>
          <a:lstStyle/>
          <a:p>
            <a:r>
              <a:rPr lang="en-US" dirty="0"/>
              <a:t>Regional Approaches: Balance the 3 P’s to Incentivize Cost-Effective and Beneficial Regional Solutions</a:t>
            </a:r>
          </a:p>
        </p:txBody>
      </p:sp>
    </p:spTree>
    <p:extLst>
      <p:ext uri="{BB962C8B-B14F-4D97-AF65-F5344CB8AC3E}">
        <p14:creationId xmlns:p14="http://schemas.microsoft.com/office/powerpoint/2010/main" val="376576006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1985134" y="882900"/>
            <a:ext cx="8525932" cy="1469520"/>
          </a:xfrm>
          <a:prstGeom prst="rect">
            <a:avLst/>
          </a:prstGeom>
          <a:noFill/>
          <a:ln>
            <a:noFill/>
          </a:ln>
        </p:spPr>
        <p:txBody>
          <a:bodyPr/>
          <a:lstStyle/>
          <a:p>
            <a:pPr algn="ctr">
              <a:lnSpc>
                <a:spcPct val="80000"/>
              </a:lnSpc>
            </a:pPr>
            <a:r>
              <a:rPr lang="en-US" sz="4000" b="1" spc="-1" dirty="0">
                <a:solidFill>
                  <a:srgbClr val="002060"/>
                </a:solidFill>
                <a:uFill>
                  <a:solidFill>
                    <a:srgbClr val="FFFFFF"/>
                  </a:solidFill>
                </a:uFill>
                <a:latin typeface="Century Gothic" panose="020B0502020202020204" pitchFamily="34" charset="0"/>
                <a:cs typeface="Arial" panose="020B0604020202020204" pitchFamily="34" charset="0"/>
              </a:rPr>
              <a:t>Nitrous Oxide Emissions from WRFs during N Removal</a:t>
            </a:r>
          </a:p>
        </p:txBody>
      </p:sp>
      <p:sp>
        <p:nvSpPr>
          <p:cNvPr id="133" name="TextShape 2"/>
          <p:cNvSpPr txBox="1"/>
          <p:nvPr/>
        </p:nvSpPr>
        <p:spPr>
          <a:xfrm>
            <a:off x="2362080" y="3249476"/>
            <a:ext cx="8148986" cy="2319672"/>
          </a:xfrm>
          <a:prstGeom prst="rect">
            <a:avLst/>
          </a:prstGeom>
          <a:noFill/>
          <a:ln>
            <a:noFill/>
          </a:ln>
        </p:spPr>
        <p:txBody>
          <a:bodyPr/>
          <a:lstStyle/>
          <a:p>
            <a:pPr algn="ctr">
              <a:lnSpc>
                <a:spcPct val="80000"/>
              </a:lnSpc>
            </a:pPr>
            <a:endParaRPr dirty="0"/>
          </a:p>
          <a:p>
            <a:pPr algn="ctr">
              <a:lnSpc>
                <a:spcPct val="80000"/>
              </a:lnSpc>
            </a:pPr>
            <a:endParaRPr dirty="0"/>
          </a:p>
          <a:p>
            <a:pPr algn="ctr">
              <a:lnSpc>
                <a:spcPct val="80000"/>
              </a:lnSpc>
            </a:pPr>
            <a:endParaRPr dirty="0"/>
          </a:p>
          <a:p>
            <a:pPr algn="ctr">
              <a:spcAft>
                <a:spcPts val="600"/>
              </a:spcAft>
            </a:pPr>
            <a:r>
              <a:rPr lang="en-US" sz="3000" b="1" spc="-1" dirty="0">
                <a:solidFill>
                  <a:srgbClr val="002060"/>
                </a:solidFill>
                <a:uFill>
                  <a:solidFill>
                    <a:srgbClr val="FFFFFF"/>
                  </a:solidFill>
                </a:uFill>
                <a:latin typeface="Century Gothic" panose="020B0502020202020204" pitchFamily="34" charset="0"/>
                <a:cs typeface="Arial" panose="020B0604020202020204" pitchFamily="34" charset="0"/>
              </a:rPr>
              <a:t>Krishna Pagilla, PhD, PE, BCEE</a:t>
            </a:r>
          </a:p>
          <a:p>
            <a:pPr algn="ctr">
              <a:spcAft>
                <a:spcPts val="600"/>
              </a:spcAft>
            </a:pPr>
            <a:r>
              <a:rPr lang="en-US" sz="3000" b="1" spc="-1" dirty="0">
                <a:solidFill>
                  <a:srgbClr val="002060"/>
                </a:solidFill>
                <a:uFill>
                  <a:solidFill>
                    <a:srgbClr val="FFFFFF"/>
                  </a:solidFill>
                </a:uFill>
                <a:latin typeface="Century Gothic" panose="020B0502020202020204" pitchFamily="34" charset="0"/>
                <a:cs typeface="Arial" panose="020B0604020202020204" pitchFamily="34" charset="0"/>
              </a:rPr>
              <a:t>Ralph &amp; Rose Hoeper Endowed Professor</a:t>
            </a:r>
          </a:p>
          <a:p>
            <a:pPr algn="ctr">
              <a:spcAft>
                <a:spcPts val="600"/>
              </a:spcAft>
            </a:pPr>
            <a:r>
              <a:rPr lang="en-US" sz="3000" b="1" spc="-1" dirty="0">
                <a:solidFill>
                  <a:srgbClr val="002060"/>
                </a:solidFill>
                <a:uFill>
                  <a:solidFill>
                    <a:srgbClr val="FFFFFF"/>
                  </a:solidFill>
                </a:uFill>
                <a:latin typeface="Century Gothic" panose="020B0502020202020204" pitchFamily="34" charset="0"/>
                <a:cs typeface="Arial" panose="020B0604020202020204" pitchFamily="34" charset="0"/>
              </a:rPr>
              <a:t>Director, Nevada Water Innovation Institute</a:t>
            </a:r>
          </a:p>
        </p:txBody>
      </p:sp>
      <p:sp>
        <p:nvSpPr>
          <p:cNvPr id="4" name="TextShape 1"/>
          <p:cNvSpPr txBox="1"/>
          <p:nvPr/>
        </p:nvSpPr>
        <p:spPr>
          <a:xfrm>
            <a:off x="2362080" y="2174624"/>
            <a:ext cx="7772040" cy="853249"/>
          </a:xfrm>
          <a:prstGeom prst="rect">
            <a:avLst/>
          </a:prstGeom>
          <a:noFill/>
          <a:ln>
            <a:noFill/>
          </a:ln>
        </p:spPr>
        <p:txBody>
          <a:bodyPr/>
          <a:lstStyle/>
          <a:p>
            <a:pPr algn="ctr"/>
            <a:endParaRPr lang="en-US" sz="2400" spc="-1" dirty="0">
              <a:solidFill>
                <a:srgbClr val="000000"/>
              </a:solidFill>
              <a:uFill>
                <a:solidFill>
                  <a:srgbClr val="FFFFFF"/>
                </a:solidFill>
              </a:u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F7B18FA5-D6A4-489C-8E53-B97DA18F279B}"/>
              </a:ext>
            </a:extLst>
          </p:cNvPr>
          <p:cNvGrpSpPr>
            <a:grpSpLocks noChangeAspect="1"/>
          </p:cNvGrpSpPr>
          <p:nvPr/>
        </p:nvGrpSpPr>
        <p:grpSpPr bwMode="auto">
          <a:xfrm>
            <a:off x="153038" y="552788"/>
            <a:ext cx="2439815" cy="1621836"/>
            <a:chOff x="0" y="0"/>
            <a:chExt cx="1065093" cy="646449"/>
          </a:xfrm>
        </p:grpSpPr>
        <p:pic>
          <p:nvPicPr>
            <p:cNvPr id="24" name="Picture 23" descr="Image result for unr logo">
              <a:hlinkClick r:id="rId3"/>
              <a:extLst>
                <a:ext uri="{FF2B5EF4-FFF2-40B4-BE49-F238E27FC236}">
                  <a16:creationId xmlns:a16="http://schemas.microsoft.com/office/drawing/2014/main" id="{12087665-1965-47CC-BFFC-214F7A7C05B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3279" y="0"/>
              <a:ext cx="498536" cy="49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Image result for unr logo">
              <a:hlinkClick r:id="rId3"/>
              <a:extLst>
                <a:ext uri="{FF2B5EF4-FFF2-40B4-BE49-F238E27FC236}">
                  <a16:creationId xmlns:a16="http://schemas.microsoft.com/office/drawing/2014/main" id="{B07B92DB-809D-4323-A49E-CCF57805BB5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460105"/>
              <a:ext cx="1065093" cy="18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1071038" y="327695"/>
            <a:ext cx="10049924" cy="787916"/>
          </a:xfrm>
        </p:spPr>
        <p:txBody>
          <a:bodyPr/>
          <a:lstStyle/>
          <a:p>
            <a:r>
              <a:rPr lang="en-US" altLang="en-US" sz="3000" b="1" dirty="0">
                <a:latin typeface="Century Gothic" panose="020B0502020202020204" pitchFamily="34" charset="0"/>
              </a:rPr>
              <a:t>Nitrous Oxide (N</a:t>
            </a:r>
            <a:r>
              <a:rPr lang="en-US" altLang="en-US" sz="3000" b="1" baseline="-25000" dirty="0">
                <a:latin typeface="Century Gothic" panose="020B0502020202020204" pitchFamily="34" charset="0"/>
              </a:rPr>
              <a:t>2</a:t>
            </a:r>
            <a:r>
              <a:rPr lang="en-US" altLang="en-US" sz="3000" b="1" dirty="0">
                <a:latin typeface="Century Gothic" panose="020B0502020202020204" pitchFamily="34" charset="0"/>
              </a:rPr>
              <a:t>O) Emissions and Aeration Energy in N Removal </a:t>
            </a:r>
          </a:p>
        </p:txBody>
      </p:sp>
      <p:sp>
        <p:nvSpPr>
          <p:cNvPr id="204803" name="Rectangle 3"/>
          <p:cNvSpPr>
            <a:spLocks noGrp="1" noChangeArrowheads="1"/>
          </p:cNvSpPr>
          <p:nvPr>
            <p:ph idx="1"/>
          </p:nvPr>
        </p:nvSpPr>
        <p:spPr>
          <a:xfrm>
            <a:off x="794697" y="1712999"/>
            <a:ext cx="5023282" cy="2122425"/>
          </a:xfrm>
          <a:noFill/>
          <a:ln/>
          <a:extLst>
            <a:ext uri="{909E8E84-426E-40DD-AFC4-6F175D3DCCD1}">
              <a14:hiddenFill xmlns:a14="http://schemas.microsoft.com/office/drawing/2010/main">
                <a:solidFill>
                  <a:srgbClr val="FFFF00">
                    <a:alpha val="50999"/>
                  </a:srgbClr>
                </a:solidFill>
              </a14:hiddenFill>
            </a:ext>
          </a:extLst>
        </p:spPr>
        <p:txBody>
          <a:bodyPr/>
          <a:lstStyle/>
          <a:p>
            <a:r>
              <a:rPr lang="en-GB" altLang="en-US" sz="2200" b="1" dirty="0">
                <a:latin typeface="Century Gothic" panose="020B0502020202020204" pitchFamily="34" charset="0"/>
              </a:rPr>
              <a:t>N</a:t>
            </a:r>
            <a:r>
              <a:rPr lang="en-GB" altLang="en-US" sz="2200" b="1" baseline="-25000" dirty="0">
                <a:latin typeface="Century Gothic" panose="020B0502020202020204" pitchFamily="34" charset="0"/>
              </a:rPr>
              <a:t>2</a:t>
            </a:r>
            <a:r>
              <a:rPr lang="en-GB" altLang="en-US" sz="2200" b="1" dirty="0">
                <a:latin typeface="Century Gothic" panose="020B0502020202020204" pitchFamily="34" charset="0"/>
              </a:rPr>
              <a:t>O is emitted from: </a:t>
            </a:r>
          </a:p>
          <a:p>
            <a:pPr lvl="1"/>
            <a:r>
              <a:rPr lang="en-GB" altLang="en-US" sz="1800" b="1" dirty="0">
                <a:latin typeface="Century Gothic" panose="020B0502020202020204" pitchFamily="34" charset="0"/>
              </a:rPr>
              <a:t>Biological N Removal Process</a:t>
            </a:r>
          </a:p>
          <a:p>
            <a:pPr lvl="1"/>
            <a:r>
              <a:rPr lang="en-GB" altLang="en-US" sz="1800" b="1" dirty="0">
                <a:latin typeface="Century Gothic" panose="020B0502020202020204" pitchFamily="34" charset="0"/>
              </a:rPr>
              <a:t>Secondary Treatment</a:t>
            </a:r>
          </a:p>
          <a:p>
            <a:pPr lvl="1"/>
            <a:r>
              <a:rPr lang="en-GB" altLang="en-US" sz="1800" b="1" dirty="0">
                <a:latin typeface="Century Gothic" panose="020B0502020202020204" pitchFamily="34" charset="0"/>
              </a:rPr>
              <a:t>Discharged Effluent</a:t>
            </a:r>
          </a:p>
        </p:txBody>
      </p:sp>
      <p:pic>
        <p:nvPicPr>
          <p:cNvPr id="7" name="Picture 6">
            <a:extLst>
              <a:ext uri="{FF2B5EF4-FFF2-40B4-BE49-F238E27FC236}">
                <a16:creationId xmlns:a16="http://schemas.microsoft.com/office/drawing/2014/main" id="{29457FDB-D6BB-47BC-BA6A-FA7DBF50A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511" y="3111335"/>
            <a:ext cx="8040773" cy="3635829"/>
          </a:xfrm>
          <a:prstGeom prst="rect">
            <a:avLst/>
          </a:prstGeom>
        </p:spPr>
      </p:pic>
      <p:sp>
        <p:nvSpPr>
          <p:cNvPr id="5" name="Rectangle 3">
            <a:extLst>
              <a:ext uri="{FF2B5EF4-FFF2-40B4-BE49-F238E27FC236}">
                <a16:creationId xmlns:a16="http://schemas.microsoft.com/office/drawing/2014/main" id="{7207C0A0-6CFE-4F71-9DDA-C74EFF04B61C}"/>
              </a:ext>
            </a:extLst>
          </p:cNvPr>
          <p:cNvSpPr txBox="1">
            <a:spLocks noChangeArrowheads="1"/>
          </p:cNvSpPr>
          <p:nvPr/>
        </p:nvSpPr>
        <p:spPr>
          <a:xfrm>
            <a:off x="5920898" y="1793107"/>
            <a:ext cx="6271102" cy="2122425"/>
          </a:xfrm>
          <a:prstGeom prst="rect">
            <a:avLst/>
          </a:prstGeom>
          <a:noFill/>
          <a:ln/>
          <a:extLst>
            <a:ext uri="{909E8E84-426E-40DD-AFC4-6F175D3DCCD1}">
              <a14:hiddenFill xmlns:a14="http://schemas.microsoft.com/office/drawing/2010/main">
                <a:solidFill>
                  <a:srgbClr val="FFFF00">
                    <a:alpha val="50999"/>
                  </a:srgbClr>
                </a:solidFill>
              </a14:hiddenFill>
            </a:ext>
          </a:extLst>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2200" b="1" dirty="0">
                <a:latin typeface="Century Gothic" panose="020B0502020202020204" pitchFamily="34" charset="0"/>
              </a:rPr>
              <a:t>Overall WRF Carbon Footprint </a:t>
            </a:r>
          </a:p>
          <a:p>
            <a:pPr lvl="1">
              <a:buFontTx/>
              <a:buChar char="-"/>
            </a:pPr>
            <a:r>
              <a:rPr lang="en-GB" altLang="en-US" sz="1800" b="1" dirty="0">
                <a:latin typeface="Century Gothic" panose="020B0502020202020204" pitchFamily="34" charset="0"/>
              </a:rPr>
              <a:t>&gt;50% Energy for Aeration (Scope 2)</a:t>
            </a:r>
          </a:p>
          <a:p>
            <a:pPr lvl="1">
              <a:buFontTx/>
              <a:buChar char="-"/>
            </a:pPr>
            <a:r>
              <a:rPr lang="en-GB" altLang="en-US" sz="1800" b="1" dirty="0">
                <a:latin typeface="Century Gothic" panose="020B0502020202020204" pitchFamily="34" charset="0"/>
              </a:rPr>
              <a:t>Nitrification Doubles Aeration Demand</a:t>
            </a:r>
          </a:p>
          <a:p>
            <a:pPr lvl="1">
              <a:buFontTx/>
              <a:buChar char="-"/>
            </a:pPr>
            <a:r>
              <a:rPr lang="en-GB" altLang="en-US" sz="1800" b="1" dirty="0">
                <a:latin typeface="Century Gothic" panose="020B0502020202020204" pitchFamily="34" charset="0"/>
              </a:rPr>
              <a:t>Sidestream Treatment Increases Energy Demand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1921834" y="186981"/>
            <a:ext cx="9001804" cy="641350"/>
          </a:xfrm>
        </p:spPr>
        <p:txBody>
          <a:bodyPr/>
          <a:lstStyle/>
          <a:p>
            <a:r>
              <a:rPr lang="en-US" altLang="en-US" sz="3200" b="1" dirty="0">
                <a:latin typeface="Century Gothic" panose="020B0502020202020204" pitchFamily="34" charset="0"/>
              </a:rPr>
              <a:t>Possible Nitrous Oxide (N</a:t>
            </a:r>
            <a:r>
              <a:rPr lang="en-US" altLang="en-US" sz="3200" b="1" baseline="-25000" dirty="0">
                <a:latin typeface="Century Gothic" panose="020B0502020202020204" pitchFamily="34" charset="0"/>
              </a:rPr>
              <a:t>2</a:t>
            </a:r>
            <a:r>
              <a:rPr lang="en-US" altLang="en-US" sz="3200" b="1" dirty="0">
                <a:latin typeface="Century Gothic" panose="020B0502020202020204" pitchFamily="34" charset="0"/>
              </a:rPr>
              <a:t>O) Pathways </a:t>
            </a:r>
          </a:p>
        </p:txBody>
      </p:sp>
      <p:pic>
        <p:nvPicPr>
          <p:cNvPr id="9" name="Picture 8">
            <a:extLst>
              <a:ext uri="{FF2B5EF4-FFF2-40B4-BE49-F238E27FC236}">
                <a16:creationId xmlns:a16="http://schemas.microsoft.com/office/drawing/2014/main" id="{4C4B26FC-7C49-40C7-9505-6D7B25ADC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202073"/>
            <a:ext cx="5803319" cy="3590542"/>
          </a:xfrm>
          <a:prstGeom prst="rect">
            <a:avLst/>
          </a:prstGeom>
        </p:spPr>
      </p:pic>
      <p:sp>
        <p:nvSpPr>
          <p:cNvPr id="10" name="Rectangle 3">
            <a:extLst>
              <a:ext uri="{FF2B5EF4-FFF2-40B4-BE49-F238E27FC236}">
                <a16:creationId xmlns:a16="http://schemas.microsoft.com/office/drawing/2014/main" id="{F22E6C99-DAD7-4075-9466-A8E7A3713C02}"/>
              </a:ext>
            </a:extLst>
          </p:cNvPr>
          <p:cNvSpPr>
            <a:spLocks noGrp="1" noChangeArrowheads="1"/>
          </p:cNvSpPr>
          <p:nvPr>
            <p:ph idx="1"/>
          </p:nvPr>
        </p:nvSpPr>
        <p:spPr>
          <a:xfrm>
            <a:off x="492661" y="4153121"/>
            <a:ext cx="5603339" cy="2362911"/>
          </a:xfrm>
        </p:spPr>
        <p:txBody>
          <a:bodyPr/>
          <a:lstStyle/>
          <a:p>
            <a:pPr marL="0" indent="0">
              <a:buNone/>
            </a:pPr>
            <a:r>
              <a:rPr lang="en-US" altLang="en-US" sz="2000" b="1" u="sng" dirty="0">
                <a:latin typeface="Century Gothic" panose="020B0502020202020204" pitchFamily="34" charset="0"/>
                <a:cs typeface="Calibri" panose="020F0502020204030204" pitchFamily="34" charset="0"/>
              </a:rPr>
              <a:t>Influencing Factors:</a:t>
            </a:r>
          </a:p>
          <a:p>
            <a:pPr marL="346075" lvl="1" indent="-295275">
              <a:buFont typeface="+mj-lt"/>
              <a:buAutoNum type="arabicPeriod"/>
            </a:pPr>
            <a:r>
              <a:rPr lang="en-US" altLang="en-US" sz="2000" b="1" dirty="0">
                <a:latin typeface="Century Gothic" panose="020B0502020202020204" pitchFamily="34" charset="0"/>
                <a:cs typeface="Calibri" panose="020F0502020204030204" pitchFamily="34" charset="0"/>
              </a:rPr>
              <a:t>High NH</a:t>
            </a:r>
            <a:r>
              <a:rPr lang="en-US" altLang="en-US" sz="2000" b="1" baseline="-25000" dirty="0">
                <a:latin typeface="Century Gothic" panose="020B0502020202020204" pitchFamily="34" charset="0"/>
                <a:cs typeface="Calibri" panose="020F0502020204030204" pitchFamily="34" charset="0"/>
              </a:rPr>
              <a:t>4</a:t>
            </a:r>
            <a:r>
              <a:rPr lang="en-US" altLang="en-US" sz="2000" b="1" dirty="0">
                <a:latin typeface="Century Gothic" panose="020B0502020202020204" pitchFamily="34" charset="0"/>
                <a:cs typeface="Calibri" panose="020F0502020204030204" pitchFamily="34" charset="0"/>
              </a:rPr>
              <a:t>-N and High NO</a:t>
            </a:r>
            <a:r>
              <a:rPr lang="en-US" altLang="en-US" sz="2000" b="1" baseline="-25000" dirty="0">
                <a:latin typeface="Century Gothic" panose="020B0502020202020204" pitchFamily="34" charset="0"/>
                <a:cs typeface="Calibri" panose="020F0502020204030204" pitchFamily="34" charset="0"/>
              </a:rPr>
              <a:t>2</a:t>
            </a:r>
            <a:r>
              <a:rPr lang="en-US" altLang="en-US" sz="2000" b="1" dirty="0">
                <a:latin typeface="Century Gothic" panose="020B0502020202020204" pitchFamily="34" charset="0"/>
                <a:cs typeface="Calibri" panose="020F0502020204030204" pitchFamily="34" charset="0"/>
              </a:rPr>
              <a:t>-N in Nitrification</a:t>
            </a:r>
          </a:p>
          <a:p>
            <a:pPr marL="346075" lvl="1" indent="-295275">
              <a:buFont typeface="+mj-lt"/>
              <a:buAutoNum type="arabicPeriod"/>
            </a:pPr>
            <a:r>
              <a:rPr lang="en-US" altLang="en-US" sz="2000" b="1" dirty="0">
                <a:latin typeface="Century Gothic" panose="020B0502020202020204" pitchFamily="34" charset="0"/>
                <a:cs typeface="Calibri" panose="020F0502020204030204" pitchFamily="34" charset="0"/>
              </a:rPr>
              <a:t>Low DO, High NO</a:t>
            </a:r>
            <a:r>
              <a:rPr lang="en-US" altLang="en-US" sz="2000" b="1" baseline="-25000" dirty="0">
                <a:latin typeface="Century Gothic" panose="020B0502020202020204" pitchFamily="34" charset="0"/>
                <a:cs typeface="Calibri" panose="020F0502020204030204" pitchFamily="34" charset="0"/>
              </a:rPr>
              <a:t>2</a:t>
            </a:r>
            <a:r>
              <a:rPr lang="en-US" altLang="en-US" sz="2000" b="1" dirty="0">
                <a:latin typeface="Century Gothic" panose="020B0502020202020204" pitchFamily="34" charset="0"/>
                <a:cs typeface="Calibri" panose="020F0502020204030204" pitchFamily="34" charset="0"/>
              </a:rPr>
              <a:t>-N, and NH</a:t>
            </a:r>
            <a:r>
              <a:rPr lang="en-US" altLang="en-US" sz="2000" b="1" baseline="-25000" dirty="0">
                <a:latin typeface="Century Gothic" panose="020B0502020202020204" pitchFamily="34" charset="0"/>
                <a:cs typeface="Calibri" panose="020F0502020204030204" pitchFamily="34" charset="0"/>
              </a:rPr>
              <a:t>4</a:t>
            </a:r>
            <a:r>
              <a:rPr lang="en-US" altLang="en-US" sz="2000" b="1" dirty="0">
                <a:latin typeface="Century Gothic" panose="020B0502020202020204" pitchFamily="34" charset="0"/>
                <a:cs typeface="Calibri" panose="020F0502020204030204" pitchFamily="34" charset="0"/>
              </a:rPr>
              <a:t>-N Availability in Autotrophic Denitrification</a:t>
            </a:r>
          </a:p>
          <a:p>
            <a:pPr marL="346075" lvl="1" indent="-295275">
              <a:buFont typeface="+mj-lt"/>
              <a:buAutoNum type="arabicPeriod"/>
            </a:pPr>
            <a:r>
              <a:rPr lang="en-US" altLang="en-US" sz="2000" b="1" dirty="0">
                <a:latin typeface="Century Gothic" panose="020B0502020202020204" pitchFamily="34" charset="0"/>
                <a:cs typeface="Calibri" panose="020F0502020204030204" pitchFamily="34" charset="0"/>
              </a:rPr>
              <a:t>High DO, High NO</a:t>
            </a:r>
            <a:r>
              <a:rPr lang="en-US" altLang="en-US" sz="2000" b="1" baseline="-25000" dirty="0">
                <a:latin typeface="Century Gothic" panose="020B0502020202020204" pitchFamily="34" charset="0"/>
                <a:cs typeface="Calibri" panose="020F0502020204030204" pitchFamily="34" charset="0"/>
              </a:rPr>
              <a:t>2</a:t>
            </a:r>
            <a:r>
              <a:rPr lang="en-US" altLang="en-US" sz="2000" b="1" dirty="0">
                <a:latin typeface="Century Gothic" panose="020B0502020202020204" pitchFamily="34" charset="0"/>
                <a:cs typeface="Calibri" panose="020F0502020204030204" pitchFamily="34" charset="0"/>
              </a:rPr>
              <a:t>-N, BOD/COD Limitation in Heterotrophic Denitrification </a:t>
            </a:r>
          </a:p>
          <a:p>
            <a:pPr lvl="1"/>
            <a:endParaRPr lang="en-US" altLang="en-US" sz="16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D148976-24D4-46EB-B0B4-B9CE86E9F0BB}"/>
              </a:ext>
            </a:extLst>
          </p:cNvPr>
          <p:cNvPicPr>
            <a:picLocks noChangeAspect="1"/>
          </p:cNvPicPr>
          <p:nvPr/>
        </p:nvPicPr>
        <p:blipFill>
          <a:blip r:embed="rId4">
            <a:extLst>
              <a:ext uri="{28A0092B-C50C-407E-A947-70E740481C1C}">
                <a14:useLocalDpi xmlns:a14="http://schemas.microsoft.com/office/drawing/2010/main" val="0"/>
              </a:ext>
            </a:extLst>
          </a:blip>
          <a:srcRect t="5730"/>
          <a:stretch>
            <a:fillRect/>
          </a:stretch>
        </p:blipFill>
        <p:spPr>
          <a:xfrm>
            <a:off x="819397" y="805735"/>
            <a:ext cx="5603339" cy="3070803"/>
          </a:xfrm>
          <a:prstGeom prst="rect">
            <a:avLst/>
          </a:prstGeom>
        </p:spPr>
      </p:pic>
      <p:sp>
        <p:nvSpPr>
          <p:cNvPr id="14" name="Text Box 5">
            <a:extLst>
              <a:ext uri="{FF2B5EF4-FFF2-40B4-BE49-F238E27FC236}">
                <a16:creationId xmlns:a16="http://schemas.microsoft.com/office/drawing/2014/main" id="{9D8987D9-D699-4A48-A7E5-66BA3E0114D9}"/>
              </a:ext>
            </a:extLst>
          </p:cNvPr>
          <p:cNvSpPr txBox="1">
            <a:spLocks noChangeArrowheads="1"/>
          </p:cNvSpPr>
          <p:nvPr/>
        </p:nvSpPr>
        <p:spPr bwMode="auto">
          <a:xfrm>
            <a:off x="6096000" y="2780058"/>
            <a:ext cx="22185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lnSpc>
                <a:spcPct val="100000"/>
              </a:lnSpc>
              <a:spcBef>
                <a:spcPct val="50000"/>
              </a:spcBef>
              <a:buClrTx/>
              <a:buSzTx/>
              <a:buFontTx/>
              <a:buNone/>
            </a:pPr>
            <a:r>
              <a:rPr lang="en-US" altLang="en-US" dirty="0">
                <a:cs typeface="Arial" charset="0"/>
              </a:rPr>
              <a:t>Ref. STOWA 2011</a:t>
            </a:r>
            <a:endParaRPr lang="en-AU" altLang="en-US" dirty="0">
              <a:cs typeface="Arial" charset="0"/>
            </a:endParaRPr>
          </a:p>
        </p:txBody>
      </p:sp>
    </p:spTree>
    <p:extLst>
      <p:ext uri="{BB962C8B-B14F-4D97-AF65-F5344CB8AC3E}">
        <p14:creationId xmlns:p14="http://schemas.microsoft.com/office/powerpoint/2010/main" val="3211515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1CC182-81E0-46E2-B96F-AEB44635D618}"/>
              </a:ext>
            </a:extLst>
          </p:cNvPr>
          <p:cNvSpPr/>
          <p:nvPr/>
        </p:nvSpPr>
        <p:spPr>
          <a:xfrm>
            <a:off x="2693720" y="179495"/>
            <a:ext cx="7689272" cy="800219"/>
          </a:xfrm>
          <a:prstGeom prst="rect">
            <a:avLst/>
          </a:prstGeom>
        </p:spPr>
        <p:txBody>
          <a:bodyPr wrap="square">
            <a:spAutoFit/>
          </a:bodyPr>
          <a:lstStyle/>
          <a:p>
            <a:pPr marL="12700"/>
            <a:r>
              <a:rPr lang="en-US" sz="3000" b="1" dirty="0">
                <a:latin typeface="Century Gothic" panose="020B0502020202020204" pitchFamily="34" charset="0"/>
                <a:ea typeface="Batang" panose="02030600000101010101" pitchFamily="18" charset="-127"/>
              </a:rPr>
              <a:t>N</a:t>
            </a:r>
            <a:r>
              <a:rPr lang="en-US" sz="3000" b="1" baseline="-25000" dirty="0">
                <a:latin typeface="Century Gothic" panose="020B0502020202020204" pitchFamily="34" charset="0"/>
                <a:ea typeface="Batang" panose="02030600000101010101" pitchFamily="18" charset="-127"/>
              </a:rPr>
              <a:t>2</a:t>
            </a:r>
            <a:r>
              <a:rPr lang="en-US" sz="3000" b="1" dirty="0">
                <a:latin typeface="Century Gothic" panose="020B0502020202020204" pitchFamily="34" charset="0"/>
                <a:ea typeface="Batang" panose="02030600000101010101" pitchFamily="18" charset="-127"/>
              </a:rPr>
              <a:t>O Emissions from Activated Sludge </a:t>
            </a:r>
            <a:br>
              <a:rPr lang="en-US" sz="2800" dirty="0">
                <a:latin typeface="Century Gothic" panose="020B0502020202020204" pitchFamily="34" charset="0"/>
                <a:ea typeface="Batang" panose="02030600000101010101" pitchFamily="18" charset="-127"/>
              </a:rPr>
            </a:br>
            <a:r>
              <a:rPr lang="en-US" sz="1600" dirty="0">
                <a:latin typeface="Century Gothic" panose="020B0502020202020204" pitchFamily="34" charset="0"/>
                <a:ea typeface="Batang" panose="02030600000101010101" pitchFamily="18" charset="-127"/>
              </a:rPr>
              <a:t>(Ahn et al., 2010. EST; </a:t>
            </a:r>
            <a:r>
              <a:rPr lang="en-US" sz="1600" dirty="0" err="1">
                <a:latin typeface="Century Gothic" panose="020B0502020202020204" pitchFamily="34" charset="0"/>
                <a:ea typeface="Batang" panose="02030600000101010101" pitchFamily="18" charset="-127"/>
              </a:rPr>
              <a:t>Ahn</a:t>
            </a:r>
            <a:r>
              <a:rPr lang="en-US" sz="1600" dirty="0">
                <a:latin typeface="Century Gothic" panose="020B0502020202020204" pitchFamily="34" charset="0"/>
                <a:ea typeface="Batang" panose="02030600000101010101" pitchFamily="18" charset="-127"/>
              </a:rPr>
              <a:t> et al., 2010, WER; </a:t>
            </a:r>
            <a:r>
              <a:rPr lang="en-US" sz="1600" dirty="0" err="1">
                <a:latin typeface="Century Gothic" panose="020B0502020202020204" pitchFamily="34" charset="0"/>
                <a:ea typeface="Batang" panose="02030600000101010101" pitchFamily="18" charset="-127"/>
              </a:rPr>
              <a:t>Rassamee</a:t>
            </a:r>
            <a:r>
              <a:rPr lang="en-US" sz="1600" dirty="0">
                <a:latin typeface="Century Gothic" panose="020B0502020202020204" pitchFamily="34" charset="0"/>
                <a:ea typeface="Batang" panose="02030600000101010101" pitchFamily="18" charset="-127"/>
              </a:rPr>
              <a:t> et al., 2011, B&amp;B)</a:t>
            </a:r>
            <a:endParaRPr lang="en-US" sz="2800" b="1" dirty="0">
              <a:latin typeface="Century Gothic" panose="020B0502020202020204" pitchFamily="34" charset="0"/>
              <a:ea typeface="Batang" panose="02030600000101010101" pitchFamily="18" charset="-127"/>
            </a:endParaRPr>
          </a:p>
        </p:txBody>
      </p:sp>
      <p:sp>
        <p:nvSpPr>
          <p:cNvPr id="3" name="Rectangle 3">
            <a:extLst>
              <a:ext uri="{FF2B5EF4-FFF2-40B4-BE49-F238E27FC236}">
                <a16:creationId xmlns:a16="http://schemas.microsoft.com/office/drawing/2014/main" id="{775F83D9-1E41-43E9-B277-EA7B35AF6F8F}"/>
              </a:ext>
            </a:extLst>
          </p:cNvPr>
          <p:cNvSpPr txBox="1">
            <a:spLocks noChangeArrowheads="1"/>
          </p:cNvSpPr>
          <p:nvPr/>
        </p:nvSpPr>
        <p:spPr>
          <a:xfrm>
            <a:off x="1169824" y="979714"/>
            <a:ext cx="11090323" cy="881127"/>
          </a:xfrm>
          <a:prstGeom prst="rect">
            <a:avLst/>
          </a:prstGeom>
          <a:noFill/>
          <a:ln/>
          <a:extLst>
            <a:ext uri="{909E8E84-426E-40DD-AFC4-6F175D3DCCD1}">
              <a14:hiddenFill xmlns:a14="http://schemas.microsoft.com/office/drawing/2010/main">
                <a:solidFill>
                  <a:srgbClr val="FFFF00">
                    <a:alpha val="50999"/>
                  </a:srgbClr>
                </a:solidFill>
              </a14:hiddenFill>
            </a:ext>
          </a:ex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en-US" sz="2000" b="1" dirty="0"/>
              <a:t>National Study Funded by Water Environment Research Foundation (WERF U4R07; 2008-2009) </a:t>
            </a:r>
          </a:p>
          <a:p>
            <a:pPr marL="0" indent="0">
              <a:buNone/>
            </a:pPr>
            <a:endParaRPr lang="en-GB" altLang="en-US" sz="2000" dirty="0"/>
          </a:p>
        </p:txBody>
      </p:sp>
      <p:sp>
        <p:nvSpPr>
          <p:cNvPr id="4" name="Rectangle 3">
            <a:extLst>
              <a:ext uri="{FF2B5EF4-FFF2-40B4-BE49-F238E27FC236}">
                <a16:creationId xmlns:a16="http://schemas.microsoft.com/office/drawing/2014/main" id="{8F5CF21B-3B12-44C7-A780-074DCFC17656}"/>
              </a:ext>
            </a:extLst>
          </p:cNvPr>
          <p:cNvSpPr txBox="1">
            <a:spLocks noChangeArrowheads="1"/>
          </p:cNvSpPr>
          <p:nvPr/>
        </p:nvSpPr>
        <p:spPr>
          <a:xfrm>
            <a:off x="451263" y="1565739"/>
            <a:ext cx="5283858" cy="4463089"/>
          </a:xfrm>
          <a:prstGeom prst="rect">
            <a:avLst/>
          </a:prstGeom>
          <a:noFill/>
          <a:ln/>
          <a:extLst>
            <a:ext uri="{909E8E84-426E-40DD-AFC4-6F175D3DCCD1}">
              <a14:hiddenFill xmlns:a14="http://schemas.microsoft.com/office/drawing/2010/main">
                <a:solidFill>
                  <a:srgbClr val="FFFF00">
                    <a:alpha val="50999"/>
                  </a:srgbClr>
                </a:solidFill>
              </a14:hiddenFill>
            </a:ext>
          </a:ex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188" lvl="1" indent="-217488">
              <a:lnSpc>
                <a:spcPct val="95000"/>
              </a:lnSpc>
              <a:spcBef>
                <a:spcPts val="0"/>
              </a:spcBef>
              <a:spcAft>
                <a:spcPts val="1000"/>
              </a:spcAft>
            </a:pPr>
            <a:r>
              <a:rPr lang="en-US" altLang="en-US" sz="2000" b="1" dirty="0">
                <a:latin typeface="Century Gothic" panose="020B0502020202020204" pitchFamily="34" charset="0"/>
              </a:rPr>
              <a:t>More N</a:t>
            </a:r>
            <a:r>
              <a:rPr lang="en-US" altLang="en-US" sz="2000" b="1" baseline="-25000" dirty="0">
                <a:latin typeface="Century Gothic" panose="020B0502020202020204" pitchFamily="34" charset="0"/>
              </a:rPr>
              <a:t>2</a:t>
            </a:r>
            <a:r>
              <a:rPr lang="en-US" altLang="en-US" sz="2000" b="1" dirty="0">
                <a:latin typeface="Century Gothic" panose="020B0502020202020204" pitchFamily="34" charset="0"/>
              </a:rPr>
              <a:t>O emissions observed from aerobic vs anoxic conditions</a:t>
            </a:r>
            <a:endParaRPr lang="en-GB" altLang="en-US" sz="2000" b="1" dirty="0">
              <a:latin typeface="Century Gothic" panose="020B0502020202020204" pitchFamily="34" charset="0"/>
            </a:endParaRPr>
          </a:p>
          <a:p>
            <a:pPr marL="230188" lvl="1" indent="-217488">
              <a:lnSpc>
                <a:spcPct val="95000"/>
              </a:lnSpc>
              <a:spcBef>
                <a:spcPts val="0"/>
              </a:spcBef>
              <a:spcAft>
                <a:spcPts val="1000"/>
              </a:spcAft>
            </a:pPr>
            <a:r>
              <a:rPr lang="en-GB" altLang="en-US" sz="2000" b="1" dirty="0">
                <a:latin typeface="Century Gothic" panose="020B0502020202020204" pitchFamily="34" charset="0"/>
              </a:rPr>
              <a:t>High variability across WRFs and diurnally within each WRF</a:t>
            </a:r>
          </a:p>
          <a:p>
            <a:pPr marL="230188" lvl="1" indent="-217488">
              <a:lnSpc>
                <a:spcPct val="95000"/>
              </a:lnSpc>
              <a:spcBef>
                <a:spcPts val="0"/>
              </a:spcBef>
              <a:spcAft>
                <a:spcPts val="1000"/>
              </a:spcAft>
            </a:pPr>
            <a:r>
              <a:rPr lang="en-GB" altLang="en-US" sz="2000" b="1" dirty="0">
                <a:latin typeface="Century Gothic" panose="020B0502020202020204" pitchFamily="34" charset="0"/>
              </a:rPr>
              <a:t>Single emission factor for all WRFs is not appropriate</a:t>
            </a:r>
          </a:p>
          <a:p>
            <a:pPr marL="230188" lvl="1" indent="-217488">
              <a:lnSpc>
                <a:spcPct val="95000"/>
              </a:lnSpc>
              <a:spcBef>
                <a:spcPts val="0"/>
              </a:spcBef>
              <a:spcAft>
                <a:spcPts val="1000"/>
              </a:spcAft>
            </a:pPr>
            <a:r>
              <a:rPr lang="en-GB" altLang="en-US" sz="2000" b="1" dirty="0">
                <a:latin typeface="Century Gothic" panose="020B0502020202020204" pitchFamily="34" charset="0"/>
              </a:rPr>
              <a:t>High Nitrite, Ammonium, and DO concentrations were positively correlated to N</a:t>
            </a:r>
            <a:r>
              <a:rPr lang="en-GB" altLang="en-US" sz="2000" b="1" baseline="-25000" dirty="0">
                <a:latin typeface="Century Gothic" panose="020B0502020202020204" pitchFamily="34" charset="0"/>
              </a:rPr>
              <a:t>2</a:t>
            </a:r>
            <a:r>
              <a:rPr lang="en-GB" altLang="en-US" sz="2000" b="1" dirty="0">
                <a:latin typeface="Century Gothic" panose="020B0502020202020204" pitchFamily="34" charset="0"/>
              </a:rPr>
              <a:t>O Emissions; other factors may play an indirect role</a:t>
            </a:r>
          </a:p>
          <a:p>
            <a:pPr marL="230188" lvl="1" indent="-217488">
              <a:lnSpc>
                <a:spcPct val="95000"/>
              </a:lnSpc>
              <a:spcBef>
                <a:spcPts val="0"/>
              </a:spcBef>
              <a:spcAft>
                <a:spcPts val="1000"/>
              </a:spcAft>
            </a:pPr>
            <a:r>
              <a:rPr lang="en-GB" altLang="en-US" sz="2000" b="1" dirty="0">
                <a:latin typeface="Century Gothic" panose="020B0502020202020204" pitchFamily="34" charset="0"/>
              </a:rPr>
              <a:t>BNR processes that minimize transient conditions and achieve complete N removal (low TN effluents) are likely to have lower N</a:t>
            </a:r>
            <a:r>
              <a:rPr lang="en-GB" altLang="en-US" sz="2000" b="1" baseline="-25000" dirty="0">
                <a:latin typeface="Century Gothic" panose="020B0502020202020204" pitchFamily="34" charset="0"/>
              </a:rPr>
              <a:t>2</a:t>
            </a:r>
            <a:r>
              <a:rPr lang="en-GB" altLang="en-US" sz="2000" b="1" dirty="0">
                <a:latin typeface="Century Gothic" panose="020B0502020202020204" pitchFamily="34" charset="0"/>
              </a:rPr>
              <a:t>O emissions</a:t>
            </a:r>
          </a:p>
          <a:p>
            <a:pPr marL="230188" lvl="1" indent="-217488">
              <a:lnSpc>
                <a:spcPct val="95000"/>
              </a:lnSpc>
              <a:spcBef>
                <a:spcPts val="0"/>
              </a:spcBef>
              <a:spcAft>
                <a:spcPts val="1000"/>
              </a:spcAft>
            </a:pPr>
            <a:r>
              <a:rPr lang="en-GB" altLang="en-US" sz="2000" b="1" dirty="0">
                <a:latin typeface="Century Gothic" panose="020B0502020202020204" pitchFamily="34" charset="0"/>
              </a:rPr>
              <a:t>More facility-level research needed</a:t>
            </a:r>
          </a:p>
        </p:txBody>
      </p:sp>
      <p:pic>
        <p:nvPicPr>
          <p:cNvPr id="5" name="Picture 4">
            <a:extLst>
              <a:ext uri="{FF2B5EF4-FFF2-40B4-BE49-F238E27FC236}">
                <a16:creationId xmlns:a16="http://schemas.microsoft.com/office/drawing/2014/main" id="{88558F29-477E-47AA-B49A-53172AD49152}"/>
              </a:ext>
            </a:extLst>
          </p:cNvPr>
          <p:cNvPicPr>
            <a:picLocks noChangeAspect="1"/>
          </p:cNvPicPr>
          <p:nvPr/>
        </p:nvPicPr>
        <p:blipFill rotWithShape="1">
          <a:blip r:embed="rId2">
            <a:extLst>
              <a:ext uri="{28A0092B-C50C-407E-A947-70E740481C1C}">
                <a14:useLocalDpi xmlns:a14="http://schemas.microsoft.com/office/drawing/2010/main" val="0"/>
              </a:ext>
            </a:extLst>
          </a:blip>
          <a:srcRect t="-5829" b="29204"/>
          <a:stretch/>
        </p:blipFill>
        <p:spPr>
          <a:xfrm>
            <a:off x="6456880" y="1287409"/>
            <a:ext cx="4284579" cy="1790601"/>
          </a:xfrm>
          <a:prstGeom prst="rect">
            <a:avLst/>
          </a:prstGeom>
        </p:spPr>
      </p:pic>
      <p:pic>
        <p:nvPicPr>
          <p:cNvPr id="6" name="Picture 5">
            <a:extLst>
              <a:ext uri="{FF2B5EF4-FFF2-40B4-BE49-F238E27FC236}">
                <a16:creationId xmlns:a16="http://schemas.microsoft.com/office/drawing/2014/main" id="{B26F14C8-A54F-42E7-B257-954FFAD45B52}"/>
              </a:ext>
            </a:extLst>
          </p:cNvPr>
          <p:cNvPicPr>
            <a:picLocks noChangeAspect="1"/>
          </p:cNvPicPr>
          <p:nvPr/>
        </p:nvPicPr>
        <p:blipFill>
          <a:blip r:embed="rId3"/>
          <a:stretch>
            <a:fillRect/>
          </a:stretch>
        </p:blipFill>
        <p:spPr>
          <a:xfrm>
            <a:off x="5883680" y="3223472"/>
            <a:ext cx="5601896" cy="3588281"/>
          </a:xfrm>
          <a:prstGeom prst="rect">
            <a:avLst/>
          </a:prstGeom>
        </p:spPr>
      </p:pic>
      <p:sp>
        <p:nvSpPr>
          <p:cNvPr id="7" name="Rectangle 6">
            <a:extLst>
              <a:ext uri="{FF2B5EF4-FFF2-40B4-BE49-F238E27FC236}">
                <a16:creationId xmlns:a16="http://schemas.microsoft.com/office/drawing/2014/main" id="{42D1911C-3EA8-4C90-BF38-115971D865E5}"/>
              </a:ext>
            </a:extLst>
          </p:cNvPr>
          <p:cNvSpPr/>
          <p:nvPr/>
        </p:nvSpPr>
        <p:spPr>
          <a:xfrm>
            <a:off x="8599170" y="3797284"/>
            <a:ext cx="822960" cy="2800350"/>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228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1CC182-81E0-46E2-B96F-AEB44635D618}"/>
              </a:ext>
            </a:extLst>
          </p:cNvPr>
          <p:cNvSpPr/>
          <p:nvPr/>
        </p:nvSpPr>
        <p:spPr>
          <a:xfrm>
            <a:off x="1908959" y="150787"/>
            <a:ext cx="8374082" cy="584775"/>
          </a:xfrm>
          <a:prstGeom prst="rect">
            <a:avLst/>
          </a:prstGeom>
        </p:spPr>
        <p:txBody>
          <a:bodyPr wrap="square">
            <a:spAutoFit/>
          </a:bodyPr>
          <a:lstStyle/>
          <a:p>
            <a:pPr marL="12700"/>
            <a:r>
              <a:rPr lang="en-US" sz="3200" b="1" dirty="0">
                <a:latin typeface="Century Gothic" panose="020B0502020202020204" pitchFamily="34" charset="0"/>
                <a:ea typeface="Batang" panose="02030600000101010101" pitchFamily="18" charset="-127"/>
              </a:rPr>
              <a:t>Key Findings from Recent Work* (2024)</a:t>
            </a:r>
          </a:p>
        </p:txBody>
      </p:sp>
      <p:sp>
        <p:nvSpPr>
          <p:cNvPr id="3" name="Rectangle 2">
            <a:extLst>
              <a:ext uri="{FF2B5EF4-FFF2-40B4-BE49-F238E27FC236}">
                <a16:creationId xmlns:a16="http://schemas.microsoft.com/office/drawing/2014/main" id="{A0C473C1-64E3-4D85-8ED2-8E3085791689}"/>
              </a:ext>
            </a:extLst>
          </p:cNvPr>
          <p:cNvSpPr/>
          <p:nvPr/>
        </p:nvSpPr>
        <p:spPr>
          <a:xfrm>
            <a:off x="1908959" y="6183993"/>
            <a:ext cx="9144000" cy="523220"/>
          </a:xfrm>
          <a:prstGeom prst="rect">
            <a:avLst/>
          </a:prstGeom>
        </p:spPr>
        <p:txBody>
          <a:bodyPr wrap="square">
            <a:spAutoFit/>
          </a:bodyPr>
          <a:lstStyle/>
          <a:p>
            <a:pPr marL="12700" lvl="1">
              <a:spcAft>
                <a:spcPts val="1200"/>
              </a:spcAft>
            </a:pPr>
            <a:r>
              <a:rPr lang="en-US" altLang="en-US" sz="1400" i="1" dirty="0"/>
              <a:t>*Oversimplification and Mis-estimation of Nitrous Oxide Emissions from Wastewater Treatment Plants, 2024 – </a:t>
            </a:r>
            <a:r>
              <a:rPr lang="en-US" altLang="en-US" sz="1400" dirty="0" err="1"/>
              <a:t>Cuihong</a:t>
            </a:r>
            <a:r>
              <a:rPr lang="en-US" altLang="en-US" sz="1400" dirty="0"/>
              <a:t> Song,  Jun-Jie Zhu, John Willis, Daniel Moore, Mark Zondlo, </a:t>
            </a:r>
            <a:r>
              <a:rPr lang="en-US" altLang="en-US" sz="1400" b="1" dirty="0" err="1"/>
              <a:t>Zhiyong</a:t>
            </a:r>
            <a:r>
              <a:rPr lang="en-US" altLang="en-US" sz="1400" b="1" dirty="0"/>
              <a:t> Jason Ren</a:t>
            </a:r>
            <a:r>
              <a:rPr lang="en-US" altLang="en-US" sz="1400" dirty="0"/>
              <a:t>, Nature Sustainability</a:t>
            </a:r>
            <a:endParaRPr lang="en-GB" altLang="en-US" sz="1400" dirty="0"/>
          </a:p>
        </p:txBody>
      </p:sp>
      <p:pic>
        <p:nvPicPr>
          <p:cNvPr id="6" name="Picture 5">
            <a:extLst>
              <a:ext uri="{FF2B5EF4-FFF2-40B4-BE49-F238E27FC236}">
                <a16:creationId xmlns:a16="http://schemas.microsoft.com/office/drawing/2014/main" id="{7C8A1EFC-7A8F-4FFB-9A62-F5D4CB4E2D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212" y="2093635"/>
            <a:ext cx="10485575" cy="4047064"/>
          </a:xfrm>
          <a:prstGeom prst="rect">
            <a:avLst/>
          </a:prstGeom>
        </p:spPr>
      </p:pic>
      <p:sp>
        <p:nvSpPr>
          <p:cNvPr id="4" name="Rectangle 3">
            <a:extLst>
              <a:ext uri="{FF2B5EF4-FFF2-40B4-BE49-F238E27FC236}">
                <a16:creationId xmlns:a16="http://schemas.microsoft.com/office/drawing/2014/main" id="{5B0F53B2-A4A4-21A0-EFA1-47A62CD94829}"/>
              </a:ext>
            </a:extLst>
          </p:cNvPr>
          <p:cNvSpPr/>
          <p:nvPr/>
        </p:nvSpPr>
        <p:spPr>
          <a:xfrm>
            <a:off x="1524000" y="893306"/>
            <a:ext cx="9341922" cy="1200329"/>
          </a:xfrm>
          <a:prstGeom prst="rect">
            <a:avLst/>
          </a:prstGeom>
        </p:spPr>
        <p:txBody>
          <a:bodyPr wrap="square">
            <a:spAutoFit/>
          </a:bodyPr>
          <a:lstStyle/>
          <a:p>
            <a:pPr marL="12700" lvl="1">
              <a:spcAft>
                <a:spcPts val="1200"/>
              </a:spcAft>
            </a:pPr>
            <a:r>
              <a:rPr lang="en-US" altLang="en-US" b="1" i="1" dirty="0">
                <a:latin typeface="Century Gothic" panose="020B0502020202020204" pitchFamily="34" charset="0"/>
              </a:rPr>
              <a:t>The results reveal the diverse nature of wastewater N</a:t>
            </a:r>
            <a:r>
              <a:rPr lang="en-US" altLang="en-US" b="1" i="1" baseline="-25000" dirty="0">
                <a:latin typeface="Century Gothic" panose="020B0502020202020204" pitchFamily="34" charset="0"/>
              </a:rPr>
              <a:t>2</a:t>
            </a:r>
            <a:r>
              <a:rPr lang="en-US" altLang="en-US" b="1" i="1" dirty="0">
                <a:latin typeface="Century Gothic" panose="020B0502020202020204" pitchFamily="34" charset="0"/>
              </a:rPr>
              <a:t>O emissions and underscore the need for a customized approach to inform facility-level N</a:t>
            </a:r>
            <a:r>
              <a:rPr lang="en-US" altLang="en-US" b="1" i="1" baseline="-25000" dirty="0">
                <a:latin typeface="Century Gothic" panose="020B0502020202020204" pitchFamily="34" charset="0"/>
              </a:rPr>
              <a:t>2</a:t>
            </a:r>
            <a:r>
              <a:rPr lang="en-US" altLang="en-US" b="1" i="1" dirty="0">
                <a:latin typeface="Century Gothic" panose="020B0502020202020204" pitchFamily="34" charset="0"/>
              </a:rPr>
              <a:t>O emission estimation as well as inform national- and sector-wide GHG inventories with emphasis on site-specific considerations.</a:t>
            </a:r>
            <a:endParaRPr lang="en-GB" altLang="en-US" b="1" i="1" dirty="0">
              <a:latin typeface="Century Gothic" panose="020B0502020202020204" pitchFamily="34" charset="0"/>
            </a:endParaRPr>
          </a:p>
        </p:txBody>
      </p:sp>
    </p:spTree>
    <p:extLst>
      <p:ext uri="{BB962C8B-B14F-4D97-AF65-F5344CB8AC3E}">
        <p14:creationId xmlns:p14="http://schemas.microsoft.com/office/powerpoint/2010/main" val="2431320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2D66A40F-5D05-4385-856F-820BD665C003}"/>
              </a:ext>
            </a:extLst>
          </p:cNvPr>
          <p:cNvSpPr txBox="1">
            <a:spLocks noChangeArrowheads="1"/>
          </p:cNvSpPr>
          <p:nvPr/>
        </p:nvSpPr>
        <p:spPr>
          <a:xfrm>
            <a:off x="300843" y="1686198"/>
            <a:ext cx="7762504" cy="4287982"/>
          </a:xfrm>
          <a:prstGeom prst="rect">
            <a:avLst/>
          </a:prstGeom>
          <a:noFill/>
          <a:ln/>
          <a:extLst>
            <a:ext uri="{909E8E84-426E-40DD-AFC4-6F175D3DCCD1}">
              <a14:hiddenFill xmlns:a14="http://schemas.microsoft.com/office/drawing/2010/main">
                <a:solidFill>
                  <a:srgbClr val="FFFF00">
                    <a:alpha val="50999"/>
                  </a:srgbClr>
                </a:solidFill>
              </a14:hiddenFill>
            </a:ext>
          </a:ex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188" lvl="1" indent="-217488">
              <a:spcAft>
                <a:spcPts val="1200"/>
              </a:spcAft>
            </a:pPr>
            <a:r>
              <a:rPr lang="en-US" altLang="en-US" sz="2000" b="1" dirty="0"/>
              <a:t>BNR at WRFs emit N</a:t>
            </a:r>
            <a:r>
              <a:rPr lang="en-US" altLang="en-US" sz="2000" b="1" baseline="-25000" dirty="0"/>
              <a:t>2</a:t>
            </a:r>
            <a:r>
              <a:rPr lang="en-US" altLang="en-US" sz="2000" b="1" dirty="0"/>
              <a:t>O at various levels – Variability is common!</a:t>
            </a:r>
            <a:endParaRPr lang="en-GB" altLang="en-US" sz="2000" b="1" dirty="0"/>
          </a:p>
          <a:p>
            <a:pPr marL="230188" lvl="1" indent="-217488">
              <a:spcAft>
                <a:spcPts val="1200"/>
              </a:spcAft>
            </a:pPr>
            <a:r>
              <a:rPr lang="en-GB" altLang="en-US" sz="2000" b="1" dirty="0"/>
              <a:t>Need facility-level approach for accurate estimation and N-removal process selection</a:t>
            </a:r>
          </a:p>
          <a:p>
            <a:pPr marL="230188" lvl="1" indent="-217488">
              <a:spcAft>
                <a:spcPts val="1200"/>
              </a:spcAft>
            </a:pPr>
            <a:r>
              <a:rPr lang="en-GB" altLang="en-US" sz="2000" b="1" dirty="0"/>
              <a:t>Many process factors (temperature, DO, pH, ammonium levels, C/N Ratio, aeration rate/type, and transient conditions) are responsible – </a:t>
            </a:r>
            <a:br>
              <a:rPr lang="en-GB" altLang="en-US" sz="2000" b="1" dirty="0"/>
            </a:br>
            <a:r>
              <a:rPr lang="en-GB" altLang="en-US" sz="2000" b="1" u="sng" dirty="0"/>
              <a:t>DO and Transient Conditions </a:t>
            </a:r>
            <a:r>
              <a:rPr lang="en-GB" altLang="en-US" sz="2000" b="1" dirty="0"/>
              <a:t>are dominant factors for </a:t>
            </a:r>
            <a:r>
              <a:rPr lang="en-US" altLang="en-US" sz="2000" b="1" dirty="0"/>
              <a:t>N</a:t>
            </a:r>
            <a:r>
              <a:rPr lang="en-US" altLang="en-US" sz="2000" b="1" baseline="-25000" dirty="0"/>
              <a:t>2</a:t>
            </a:r>
            <a:r>
              <a:rPr lang="en-US" altLang="en-US" sz="2000" b="1" dirty="0"/>
              <a:t>O</a:t>
            </a:r>
            <a:r>
              <a:rPr lang="en-GB" altLang="en-US" sz="2000" b="1" dirty="0"/>
              <a:t> emissions </a:t>
            </a:r>
          </a:p>
          <a:p>
            <a:pPr marL="230188" lvl="1" indent="-217488">
              <a:spcAft>
                <a:spcPts val="1200"/>
              </a:spcAft>
            </a:pPr>
            <a:r>
              <a:rPr lang="en-GB" altLang="en-US" sz="2000" b="1" dirty="0"/>
              <a:t>Low TN plants have lower risk of </a:t>
            </a:r>
            <a:r>
              <a:rPr lang="en-US" altLang="en-US" sz="2000" b="1" dirty="0"/>
              <a:t>N</a:t>
            </a:r>
            <a:r>
              <a:rPr lang="en-US" altLang="en-US" sz="2000" b="1" baseline="-25000" dirty="0"/>
              <a:t>2</a:t>
            </a:r>
            <a:r>
              <a:rPr lang="en-US" altLang="en-US" sz="2000" b="1" dirty="0"/>
              <a:t>O</a:t>
            </a:r>
            <a:r>
              <a:rPr lang="en-GB" altLang="en-US" sz="2000" b="1" dirty="0"/>
              <a:t> emissions</a:t>
            </a:r>
          </a:p>
          <a:p>
            <a:pPr marL="230188" lvl="1" indent="-217488">
              <a:spcAft>
                <a:spcPts val="1200"/>
              </a:spcAft>
            </a:pPr>
            <a:r>
              <a:rPr lang="en-GB" altLang="en-US" sz="2000" b="1" dirty="0"/>
              <a:t>Understanding </a:t>
            </a:r>
            <a:r>
              <a:rPr lang="en-US" altLang="en-US" sz="2000" b="1" dirty="0"/>
              <a:t>N</a:t>
            </a:r>
            <a:r>
              <a:rPr lang="en-US" altLang="en-US" sz="2000" b="1" baseline="-25000" dirty="0"/>
              <a:t>2</a:t>
            </a:r>
            <a:r>
              <a:rPr lang="en-US" altLang="en-US" sz="2000" b="1" dirty="0"/>
              <a:t>O</a:t>
            </a:r>
            <a:r>
              <a:rPr lang="en-GB" altLang="en-US" sz="2000" b="1" dirty="0"/>
              <a:t> emissions at a facility is directly related to understanding the BNR operations and performance</a:t>
            </a:r>
          </a:p>
          <a:p>
            <a:pPr marL="230188" lvl="1" indent="-217488">
              <a:spcAft>
                <a:spcPts val="1200"/>
              </a:spcAft>
            </a:pPr>
            <a:r>
              <a:rPr lang="en-US" altLang="en-US" sz="2000" b="1" dirty="0"/>
              <a:t>N</a:t>
            </a:r>
            <a:r>
              <a:rPr lang="en-US" altLang="en-US" sz="2000" b="1" baseline="-25000" dirty="0"/>
              <a:t>2</a:t>
            </a:r>
            <a:r>
              <a:rPr lang="en-US" altLang="en-US" sz="2000" b="1" dirty="0"/>
              <a:t>O</a:t>
            </a:r>
            <a:r>
              <a:rPr lang="en-GB" altLang="en-US" sz="2000" b="1" dirty="0"/>
              <a:t> emissions in WRFs may constitute majority of total direct (Scope 1) GHG emissions if not optimized</a:t>
            </a:r>
          </a:p>
        </p:txBody>
      </p:sp>
      <p:pic>
        <p:nvPicPr>
          <p:cNvPr id="4" name="Picture 2" descr="Pathways to Water Sector ...">
            <a:extLst>
              <a:ext uri="{FF2B5EF4-FFF2-40B4-BE49-F238E27FC236}">
                <a16:creationId xmlns:a16="http://schemas.microsoft.com/office/drawing/2014/main" id="{CA894532-FB0C-4FD5-AF84-6F4B3E351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3347" y="556938"/>
            <a:ext cx="3910940" cy="541724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CBD9E0C6-6F1C-3909-EAB3-323BA1ECDDEB}"/>
              </a:ext>
            </a:extLst>
          </p:cNvPr>
          <p:cNvSpPr>
            <a:spLocks noGrp="1"/>
          </p:cNvSpPr>
          <p:nvPr>
            <p:ph type="title"/>
          </p:nvPr>
        </p:nvSpPr>
        <p:spPr>
          <a:xfrm>
            <a:off x="609600" y="473426"/>
            <a:ext cx="10972800" cy="713554"/>
          </a:xfrm>
        </p:spPr>
        <p:txBody>
          <a:bodyPr/>
          <a:lstStyle/>
          <a:p>
            <a:r>
              <a:rPr lang="en-US" sz="4000" dirty="0"/>
              <a:t>Key Insights</a:t>
            </a:r>
          </a:p>
        </p:txBody>
      </p:sp>
    </p:spTree>
    <p:extLst>
      <p:ext uri="{BB962C8B-B14F-4D97-AF65-F5344CB8AC3E}">
        <p14:creationId xmlns:p14="http://schemas.microsoft.com/office/powerpoint/2010/main" val="2200977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logos of companies&#10;&#10;AI-generated content may be incorrect.">
            <a:extLst>
              <a:ext uri="{FF2B5EF4-FFF2-40B4-BE49-F238E27FC236}">
                <a16:creationId xmlns:a16="http://schemas.microsoft.com/office/drawing/2014/main" id="{90C6E9C3-2700-4013-BE79-614EB40D2F7A}"/>
              </a:ext>
            </a:extLst>
          </p:cNvPr>
          <p:cNvPicPr>
            <a:picLocks noChangeAspect="1"/>
          </p:cNvPicPr>
          <p:nvPr/>
        </p:nvPicPr>
        <p:blipFill>
          <a:blip r:embed="rId3"/>
          <a:srcRect l="4947" t="8166" r="4949" b="9050"/>
          <a:stretch>
            <a:fillRect/>
          </a:stretch>
        </p:blipFill>
        <p:spPr>
          <a:xfrm>
            <a:off x="0" y="1585912"/>
            <a:ext cx="12192000" cy="4200525"/>
          </a:xfrm>
          <a:prstGeom prst="rect">
            <a:avLst/>
          </a:prstGeom>
        </p:spPr>
      </p:pic>
      <p:sp>
        <p:nvSpPr>
          <p:cNvPr id="7" name="Title 3">
            <a:extLst>
              <a:ext uri="{FF2B5EF4-FFF2-40B4-BE49-F238E27FC236}">
                <a16:creationId xmlns:a16="http://schemas.microsoft.com/office/drawing/2014/main" id="{7FE4FE23-21A3-749A-B12E-238334974FED}"/>
              </a:ext>
            </a:extLst>
          </p:cNvPr>
          <p:cNvSpPr>
            <a:spLocks noGrp="1"/>
          </p:cNvSpPr>
          <p:nvPr>
            <p:ph type="title"/>
          </p:nvPr>
        </p:nvSpPr>
        <p:spPr>
          <a:xfrm>
            <a:off x="609600" y="594641"/>
            <a:ext cx="10972800" cy="713554"/>
          </a:xfrm>
        </p:spPr>
        <p:txBody>
          <a:bodyPr/>
          <a:lstStyle/>
          <a:p>
            <a:pPr algn="ctr"/>
            <a:r>
              <a:rPr lang="en-US" sz="4000">
                <a:solidFill>
                  <a:schemeClr val="accent2"/>
                </a:solidFill>
              </a:rPr>
              <a:t>Thank you to our sponsors</a:t>
            </a:r>
            <a:endParaRPr lang="en-US" sz="4000" dirty="0">
              <a:solidFill>
                <a:schemeClr val="accent2"/>
              </a:solidFill>
            </a:endParaRPr>
          </a:p>
        </p:txBody>
      </p:sp>
      <p:sp>
        <p:nvSpPr>
          <p:cNvPr id="12" name="TextBox 11">
            <a:extLst>
              <a:ext uri="{FF2B5EF4-FFF2-40B4-BE49-F238E27FC236}">
                <a16:creationId xmlns:a16="http://schemas.microsoft.com/office/drawing/2014/main" id="{92F9C1CD-B785-77C9-DB07-FC2BBC7FF8B0}"/>
              </a:ext>
            </a:extLst>
          </p:cNvPr>
          <p:cNvSpPr txBox="1"/>
          <p:nvPr/>
        </p:nvSpPr>
        <p:spPr>
          <a:xfrm>
            <a:off x="5189517" y="1585912"/>
            <a:ext cx="1377538" cy="1430420"/>
          </a:xfrm>
          <a:prstGeom prst="rect">
            <a:avLst/>
          </a:prstGeom>
          <a:solidFill>
            <a:srgbClr val="FFFFFF"/>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02A6B44A-4A91-12CB-65B9-1BCCB60360D7}"/>
              </a:ext>
            </a:extLst>
          </p:cNvPr>
          <p:cNvPicPr>
            <a:picLocks noChangeAspect="1"/>
          </p:cNvPicPr>
          <p:nvPr/>
        </p:nvPicPr>
        <p:blipFill>
          <a:blip r:embed="rId4"/>
          <a:stretch>
            <a:fillRect/>
          </a:stretch>
        </p:blipFill>
        <p:spPr>
          <a:xfrm>
            <a:off x="253341" y="1774007"/>
            <a:ext cx="5368391" cy="1066567"/>
          </a:xfrm>
          <a:prstGeom prst="rect">
            <a:avLst/>
          </a:prstGeom>
        </p:spPr>
      </p:pic>
      <p:pic>
        <p:nvPicPr>
          <p:cNvPr id="10" name="Picture 9">
            <a:extLst>
              <a:ext uri="{FF2B5EF4-FFF2-40B4-BE49-F238E27FC236}">
                <a16:creationId xmlns:a16="http://schemas.microsoft.com/office/drawing/2014/main" id="{FE3DFFC6-1184-1484-5AB7-844FCFA5F7F5}"/>
              </a:ext>
            </a:extLst>
          </p:cNvPr>
          <p:cNvPicPr>
            <a:picLocks noChangeAspect="1"/>
          </p:cNvPicPr>
          <p:nvPr/>
        </p:nvPicPr>
        <p:blipFill>
          <a:blip r:embed="rId5"/>
          <a:srcRect l="5600"/>
          <a:stretch/>
        </p:blipFill>
        <p:spPr>
          <a:xfrm>
            <a:off x="5771408" y="1669041"/>
            <a:ext cx="1085447" cy="1430420"/>
          </a:xfrm>
          <a:prstGeom prst="rect">
            <a:avLst/>
          </a:prstGeom>
        </p:spPr>
      </p:pic>
    </p:spTree>
    <p:extLst>
      <p:ext uri="{BB962C8B-B14F-4D97-AF65-F5344CB8AC3E}">
        <p14:creationId xmlns:p14="http://schemas.microsoft.com/office/powerpoint/2010/main" val="1203260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6997" y="2884619"/>
            <a:ext cx="10714183" cy="1985752"/>
          </a:xfrm>
        </p:spPr>
        <p:txBody>
          <a:bodyPr>
            <a:normAutofit/>
          </a:bodyP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dirty="0">
                <a:solidFill>
                  <a:schemeClr val="bg1"/>
                </a:solidFill>
              </a:rPr>
              <a:t>Christophe Boisvert, DHI </a:t>
            </a:r>
          </a:p>
          <a:p>
            <a:r>
              <a:rPr lang="en-GB" b="0" dirty="0">
                <a:solidFill>
                  <a:schemeClr val="bg1"/>
                </a:solidFill>
              </a:rPr>
              <a:t>Carles Pellicer-</a:t>
            </a:r>
            <a:r>
              <a:rPr lang="en-GB" b="0" dirty="0" err="1">
                <a:solidFill>
                  <a:schemeClr val="bg1"/>
                </a:solidFill>
              </a:rPr>
              <a:t>Nàcher</a:t>
            </a:r>
            <a:r>
              <a:rPr lang="en-GB" b="0" dirty="0">
                <a:solidFill>
                  <a:schemeClr val="bg1"/>
                </a:solidFill>
              </a:rPr>
              <a:t>, F. Polesel, M. </a:t>
            </a:r>
            <a:r>
              <a:rPr lang="en-GB" b="0" dirty="0" err="1">
                <a:solidFill>
                  <a:schemeClr val="bg1"/>
                </a:solidFill>
              </a:rPr>
              <a:t>Rebsdorf</a:t>
            </a:r>
            <a:r>
              <a:rPr lang="en-GB" b="0" dirty="0">
                <a:solidFill>
                  <a:schemeClr val="bg1"/>
                </a:solidFill>
              </a:rPr>
              <a:t>, A. Lynggaard-Jensen, E. </a:t>
            </a:r>
            <a:r>
              <a:rPr lang="en-GB" b="0" dirty="0" err="1">
                <a:solidFill>
                  <a:schemeClr val="bg1"/>
                </a:solidFill>
              </a:rPr>
              <a:t>Brodersen</a:t>
            </a:r>
            <a:r>
              <a:rPr lang="en-GB" b="0" dirty="0">
                <a:solidFill>
                  <a:schemeClr val="bg1"/>
                </a:solidFill>
              </a:rPr>
              <a:t>, M. </a:t>
            </a:r>
            <a:r>
              <a:rPr lang="en-GB" b="0" dirty="0" err="1">
                <a:solidFill>
                  <a:schemeClr val="bg1"/>
                </a:solidFill>
              </a:rPr>
              <a:t>Guldborg</a:t>
            </a:r>
            <a:r>
              <a:rPr lang="en-GB" b="0" dirty="0">
                <a:solidFill>
                  <a:schemeClr val="bg1"/>
                </a:solidFill>
              </a:rPr>
              <a:t> Hansen, P. Andreasen, T. Dalkvist</a:t>
            </a:r>
          </a:p>
        </p:txBody>
      </p:sp>
      <p:pic>
        <p:nvPicPr>
          <p:cNvPr id="1026" name="Picture 2" descr="Ny evaluering viser, at MUDP spiller en afgørende rolle for udvikling af  dansk miljøteknologi - MUDP">
            <a:extLst>
              <a:ext uri="{FF2B5EF4-FFF2-40B4-BE49-F238E27FC236}">
                <a16:creationId xmlns:a16="http://schemas.microsoft.com/office/drawing/2014/main" id="{46661403-2CED-C300-781D-68109DD629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996" y="5580035"/>
            <a:ext cx="1524000" cy="674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rs A/S">
            <a:extLst>
              <a:ext uri="{FF2B5EF4-FFF2-40B4-BE49-F238E27FC236}">
                <a16:creationId xmlns:a16="http://schemas.microsoft.com/office/drawing/2014/main" id="{BD7E5484-432D-EE8F-ECA0-21752FB79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2145" y="5325708"/>
            <a:ext cx="1524000" cy="11833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arhus Vand">
            <a:extLst>
              <a:ext uri="{FF2B5EF4-FFF2-40B4-BE49-F238E27FC236}">
                <a16:creationId xmlns:a16="http://schemas.microsoft.com/office/drawing/2014/main" id="{31994185-95D6-2B80-2A33-F9C89D09B4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039" b="34039"/>
          <a:stretch/>
        </p:blipFill>
        <p:spPr bwMode="auto">
          <a:xfrm>
            <a:off x="6357226" y="5461299"/>
            <a:ext cx="2857500" cy="9121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5723B2A-CBBD-0409-F5B7-6E7005960050}"/>
              </a:ext>
            </a:extLst>
          </p:cNvPr>
          <p:cNvSpPr txBox="1"/>
          <p:nvPr/>
        </p:nvSpPr>
        <p:spPr>
          <a:xfrm>
            <a:off x="590552" y="940622"/>
            <a:ext cx="10963275" cy="1107996"/>
          </a:xfrm>
          <a:prstGeom prst="rect">
            <a:avLst/>
          </a:prstGeom>
          <a:noFill/>
        </p:spPr>
        <p:txBody>
          <a:bodyPr wrap="square">
            <a:spAutoFit/>
          </a:bodyP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200" b="1" u="sng" dirty="0">
                <a:solidFill>
                  <a:srgbClr val="FFFFFF"/>
                </a:solidFill>
                <a:effectLst/>
                <a:ea typeface="Times New Roman" panose="02020603050405020304" pitchFamily="18" charset="0"/>
                <a:cs typeface="Times New Roman" panose="02020603050405020304" pitchFamily="18" charset="0"/>
              </a:rPr>
              <a:t>Predicting And Mitigating N</a:t>
            </a:r>
            <a:r>
              <a:rPr lang="en-US" sz="3200" b="1" u="sng" baseline="-25000" dirty="0">
                <a:solidFill>
                  <a:srgbClr val="FFFFFF"/>
                </a:solidFill>
                <a:effectLst/>
                <a:ea typeface="Times New Roman" panose="02020603050405020304" pitchFamily="18" charset="0"/>
                <a:cs typeface="Times New Roman" panose="02020603050405020304" pitchFamily="18" charset="0"/>
              </a:rPr>
              <a:t>2</a:t>
            </a:r>
            <a:r>
              <a:rPr lang="en-US" sz="3200" b="1" u="sng" dirty="0">
                <a:solidFill>
                  <a:srgbClr val="FFFFFF"/>
                </a:solidFill>
                <a:effectLst/>
                <a:ea typeface="Times New Roman" panose="02020603050405020304" pitchFamily="18" charset="0"/>
                <a:cs typeface="Times New Roman" panose="02020603050405020304" pitchFamily="18" charset="0"/>
              </a:rPr>
              <a:t>O Emissions In WWTPs</a:t>
            </a:r>
            <a:r>
              <a:rPr lang="en-US" sz="3200" dirty="0">
                <a:solidFill>
                  <a:srgbClr val="FFFFFF"/>
                </a:solidFill>
                <a:ea typeface="Times New Roman" panose="02020603050405020304" pitchFamily="18" charset="0"/>
                <a:cs typeface="Times New Roman" panose="02020603050405020304" pitchFamily="18" charset="0"/>
              </a:rPr>
              <a:t> </a:t>
            </a:r>
            <a:r>
              <a:rPr lang="en-US" sz="3200" b="1" dirty="0">
                <a:solidFill>
                  <a:srgbClr val="FFFFFF"/>
                </a:solidFill>
                <a:effectLst/>
                <a:ea typeface="Times New Roman" panose="02020603050405020304" pitchFamily="18" charset="0"/>
                <a:cs typeface="Times New Roman" panose="02020603050405020304" pitchFamily="18" charset="0"/>
              </a:rPr>
              <a:t>Can</a:t>
            </a:r>
            <a:r>
              <a:rPr lang="en-US" sz="3200" dirty="0">
                <a:solidFill>
                  <a:srgbClr val="FFFFFF"/>
                </a:solidFill>
                <a:ea typeface="Times New Roman" panose="02020603050405020304" pitchFamily="18" charset="0"/>
                <a:cs typeface="Times New Roman" panose="02020603050405020304" pitchFamily="18" charset="0"/>
              </a:rPr>
              <a:t> </a:t>
            </a:r>
            <a:r>
              <a:rPr lang="en-US" sz="3200" b="1" dirty="0">
                <a:solidFill>
                  <a:srgbClr val="FFFFFF"/>
                </a:solidFill>
                <a:effectLst/>
                <a:ea typeface="Times New Roman" panose="02020603050405020304" pitchFamily="18" charset="0"/>
                <a:cs typeface="Times New Roman" panose="02020603050405020304" pitchFamily="18" charset="0"/>
              </a:rPr>
              <a:t>Digital Twins Help Achieve Carbon Neutrality?</a:t>
            </a:r>
            <a:endParaRPr lang="en-US" sz="3200" dirty="0"/>
          </a:p>
        </p:txBody>
      </p:sp>
    </p:spTree>
    <p:extLst>
      <p:ext uri="{BB962C8B-B14F-4D97-AF65-F5344CB8AC3E}">
        <p14:creationId xmlns:p14="http://schemas.microsoft.com/office/powerpoint/2010/main" val="3633876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8C9D0-E2B4-1BAD-146C-EE3FED4B4A57}"/>
              </a:ext>
            </a:extLst>
          </p:cNvPr>
          <p:cNvSpPr>
            <a:spLocks noGrp="1"/>
          </p:cNvSpPr>
          <p:nvPr>
            <p:ph type="title"/>
          </p:nvPr>
        </p:nvSpPr>
        <p:spPr>
          <a:xfrm>
            <a:off x="286766" y="436528"/>
            <a:ext cx="10972800" cy="713554"/>
          </a:xfrm>
          <a:prstGeom prst="rect">
            <a:avLst/>
          </a:prstGeom>
        </p:spPr>
        <p:txBody>
          <a:bodyP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da-DK" sz="3200" dirty="0">
                <a:latin typeface="Century Gothic" panose="020B0502020202020204" pitchFamily="34" charset="0"/>
              </a:rPr>
              <a:t>Digital twins: why?</a:t>
            </a:r>
            <a:endParaRPr lang="en-US" sz="3200" dirty="0">
              <a:latin typeface="Century Gothic" panose="020B0502020202020204" pitchFamily="34" charset="0"/>
            </a:endParaRPr>
          </a:p>
        </p:txBody>
      </p:sp>
      <p:sp>
        <p:nvSpPr>
          <p:cNvPr id="4" name="Content Placeholder 3">
            <a:extLst>
              <a:ext uri="{FF2B5EF4-FFF2-40B4-BE49-F238E27FC236}">
                <a16:creationId xmlns:a16="http://schemas.microsoft.com/office/drawing/2014/main" id="{87C8243A-92DA-1A32-E869-D30808C591B4}"/>
              </a:ext>
            </a:extLst>
          </p:cNvPr>
          <p:cNvSpPr>
            <a:spLocks noGrp="1"/>
          </p:cNvSpPr>
          <p:nvPr>
            <p:ph sz="half" idx="1"/>
          </p:nvPr>
        </p:nvSpPr>
        <p:spPr>
          <a:xfrm>
            <a:off x="286766" y="1436497"/>
            <a:ext cx="10972800" cy="3804204"/>
          </a:xfrm>
          <a:prstGeom prst="rect">
            <a:avLst/>
          </a:prstGeom>
        </p:spPr>
        <p:txBody>
          <a:bodyP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da-DK" sz="2400" dirty="0">
                <a:latin typeface="Century Gothic" panose="020B0502020202020204" pitchFamily="34" charset="0"/>
              </a:rPr>
              <a:t>Benefits in the context of N</a:t>
            </a:r>
            <a:r>
              <a:rPr lang="da-DK" sz="2400" baseline="-25000" dirty="0">
                <a:latin typeface="Century Gothic" panose="020B0502020202020204" pitchFamily="34" charset="0"/>
              </a:rPr>
              <a:t>2</a:t>
            </a:r>
            <a:r>
              <a:rPr lang="da-DK" sz="2400" dirty="0">
                <a:latin typeface="Century Gothic" panose="020B0502020202020204" pitchFamily="34" charset="0"/>
              </a:rPr>
              <a:t>O mitigation:</a:t>
            </a:r>
          </a:p>
          <a:p>
            <a:pPr lvl="1"/>
            <a:r>
              <a:rPr lang="da-DK" sz="2400" dirty="0">
                <a:latin typeface="Century Gothic" panose="020B0502020202020204" pitchFamily="34" charset="0"/>
              </a:rPr>
              <a:t>Analyse and contextualize complex N</a:t>
            </a:r>
            <a:r>
              <a:rPr lang="da-DK" sz="2400" baseline="-25000" dirty="0">
                <a:latin typeface="Century Gothic" panose="020B0502020202020204" pitchFamily="34" charset="0"/>
              </a:rPr>
              <a:t>2</a:t>
            </a:r>
            <a:r>
              <a:rPr lang="da-DK" sz="2400" dirty="0">
                <a:latin typeface="Century Gothic" panose="020B0502020202020204" pitchFamily="34" charset="0"/>
              </a:rPr>
              <a:t>O process data</a:t>
            </a:r>
          </a:p>
          <a:p>
            <a:pPr lvl="1"/>
            <a:r>
              <a:rPr lang="da-DK" sz="2400" dirty="0">
                <a:latin typeface="Century Gothic" panose="020B0502020202020204" pitchFamily="34" charset="0"/>
              </a:rPr>
              <a:t>Soft sensoring to decipher N</a:t>
            </a:r>
            <a:r>
              <a:rPr lang="da-DK" sz="2400" baseline="-25000" dirty="0">
                <a:latin typeface="Century Gothic" panose="020B0502020202020204" pitchFamily="34" charset="0"/>
              </a:rPr>
              <a:t>2</a:t>
            </a:r>
            <a:r>
              <a:rPr lang="da-DK" sz="2400" dirty="0">
                <a:latin typeface="Century Gothic" panose="020B0502020202020204" pitchFamily="34" charset="0"/>
              </a:rPr>
              <a:t>O production mechanisms</a:t>
            </a:r>
          </a:p>
          <a:p>
            <a:pPr lvl="1"/>
            <a:r>
              <a:rPr lang="da-DK" sz="2400" dirty="0">
                <a:latin typeface="Century Gothic" panose="020B0502020202020204" pitchFamily="34" charset="0"/>
              </a:rPr>
              <a:t>From data to action – mitigation of N</a:t>
            </a:r>
            <a:r>
              <a:rPr lang="da-DK" sz="2400" baseline="-25000" dirty="0">
                <a:latin typeface="Century Gothic" panose="020B0502020202020204" pitchFamily="34" charset="0"/>
              </a:rPr>
              <a:t>2</a:t>
            </a:r>
            <a:r>
              <a:rPr lang="da-DK" sz="2400" dirty="0">
                <a:latin typeface="Century Gothic" panose="020B0502020202020204" pitchFamily="34" charset="0"/>
              </a:rPr>
              <a:t>O emissions</a:t>
            </a:r>
          </a:p>
          <a:p>
            <a:pPr lvl="1"/>
            <a:endParaRPr lang="da-DK" sz="2400" dirty="0"/>
          </a:p>
          <a:p>
            <a:pPr lvl="1"/>
            <a:endParaRPr lang="da-DK" sz="2400" dirty="0"/>
          </a:p>
          <a:p>
            <a:endParaRPr lang="en-US" sz="2400" dirty="0"/>
          </a:p>
        </p:txBody>
      </p:sp>
      <p:pic>
        <p:nvPicPr>
          <p:cNvPr id="1026" name="Picture 2">
            <a:extLst>
              <a:ext uri="{FF2B5EF4-FFF2-40B4-BE49-F238E27FC236}">
                <a16:creationId xmlns:a16="http://schemas.microsoft.com/office/drawing/2014/main" id="{5DAC0B10-E446-71A6-2E10-5D19147C5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73" y="2768757"/>
            <a:ext cx="6306207" cy="36768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9F801C9-3B5D-7335-410C-E253F9DAF111}"/>
              </a:ext>
            </a:extLst>
          </p:cNvPr>
          <p:cNvPicPr>
            <a:picLocks noChangeAspect="1"/>
          </p:cNvPicPr>
          <p:nvPr/>
        </p:nvPicPr>
        <p:blipFill>
          <a:blip r:embed="rId3"/>
          <a:stretch>
            <a:fillRect/>
          </a:stretch>
        </p:blipFill>
        <p:spPr>
          <a:xfrm>
            <a:off x="5773166" y="3453908"/>
            <a:ext cx="3175000" cy="2006600"/>
          </a:xfrm>
          <a:prstGeom prst="rect">
            <a:avLst/>
          </a:prstGeom>
        </p:spPr>
      </p:pic>
      <p:pic>
        <p:nvPicPr>
          <p:cNvPr id="7" name="Picture 6">
            <a:extLst>
              <a:ext uri="{FF2B5EF4-FFF2-40B4-BE49-F238E27FC236}">
                <a16:creationId xmlns:a16="http://schemas.microsoft.com/office/drawing/2014/main" id="{367400C9-2BAD-1732-1FF0-079ACD687B01}"/>
              </a:ext>
            </a:extLst>
          </p:cNvPr>
          <p:cNvPicPr>
            <a:picLocks noChangeAspect="1"/>
          </p:cNvPicPr>
          <p:nvPr/>
        </p:nvPicPr>
        <p:blipFill>
          <a:blip r:embed="rId4"/>
          <a:stretch>
            <a:fillRect/>
          </a:stretch>
        </p:blipFill>
        <p:spPr>
          <a:xfrm>
            <a:off x="9375080" y="568260"/>
            <a:ext cx="2790147" cy="3278421"/>
          </a:xfrm>
          <a:prstGeom prst="rect">
            <a:avLst/>
          </a:prstGeom>
        </p:spPr>
      </p:pic>
      <p:sp>
        <p:nvSpPr>
          <p:cNvPr id="9" name="TextBox 8">
            <a:extLst>
              <a:ext uri="{FF2B5EF4-FFF2-40B4-BE49-F238E27FC236}">
                <a16:creationId xmlns:a16="http://schemas.microsoft.com/office/drawing/2014/main" id="{6CA31E07-8E6C-31BE-730F-9417B002EB0E}"/>
              </a:ext>
            </a:extLst>
          </p:cNvPr>
          <p:cNvSpPr txBox="1"/>
          <p:nvPr/>
        </p:nvSpPr>
        <p:spPr>
          <a:xfrm>
            <a:off x="5600620" y="5813531"/>
            <a:ext cx="3235081" cy="379463"/>
          </a:xfrm>
          <a:prstGeom prst="rect">
            <a:avLst/>
          </a:prstGeom>
          <a:noFill/>
        </p:spPr>
        <p:txBody>
          <a:bodyPr wrap="square">
            <a:spAutoFit/>
          </a:bodyP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933" b="1" dirty="0"/>
              <a:t>Source:</a:t>
            </a:r>
            <a:r>
              <a:rPr lang="en-US" sz="933" dirty="0"/>
              <a:t> https://albertawater.com/influences/wastewater-treatment-plants/</a:t>
            </a:r>
          </a:p>
        </p:txBody>
      </p:sp>
      <p:sp>
        <p:nvSpPr>
          <p:cNvPr id="11" name="TextBox 10">
            <a:extLst>
              <a:ext uri="{FF2B5EF4-FFF2-40B4-BE49-F238E27FC236}">
                <a16:creationId xmlns:a16="http://schemas.microsoft.com/office/drawing/2014/main" id="{B51314D7-436B-2967-4729-B74043C3918E}"/>
              </a:ext>
            </a:extLst>
          </p:cNvPr>
          <p:cNvSpPr txBox="1"/>
          <p:nvPr/>
        </p:nvSpPr>
        <p:spPr>
          <a:xfrm>
            <a:off x="1619013" y="5813531"/>
            <a:ext cx="3607460" cy="379463"/>
          </a:xfrm>
          <a:prstGeom prst="rect">
            <a:avLst/>
          </a:prstGeom>
          <a:noFill/>
        </p:spPr>
        <p:txBody>
          <a:bodyPr wrap="square">
            <a:spAutoFit/>
          </a:bodyP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933" b="1" dirty="0"/>
              <a:t>Source:</a:t>
            </a:r>
            <a:r>
              <a:rPr lang="en-US" sz="933" dirty="0"/>
              <a:t> https://www.controleng.com/articles/digital-twin-improves-plant-design-and-operational-performance/</a:t>
            </a:r>
          </a:p>
        </p:txBody>
      </p:sp>
      <p:pic>
        <p:nvPicPr>
          <p:cNvPr id="1028" name="Picture 4" descr="Time Series Forecasting Models: Predicting Future Business Trends">
            <a:extLst>
              <a:ext uri="{FF2B5EF4-FFF2-40B4-BE49-F238E27FC236}">
                <a16:creationId xmlns:a16="http://schemas.microsoft.com/office/drawing/2014/main" id="{8A87BC82-58DD-EAB9-128C-CD931FAE02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9942" y="3191255"/>
            <a:ext cx="3156613" cy="31566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441B9AA-A6FF-C5FB-9A09-73970A3E3BA9}"/>
              </a:ext>
            </a:extLst>
          </p:cNvPr>
          <p:cNvSpPr txBox="1"/>
          <p:nvPr/>
        </p:nvSpPr>
        <p:spPr>
          <a:xfrm>
            <a:off x="9508826" y="5487654"/>
            <a:ext cx="2297372" cy="523028"/>
          </a:xfrm>
          <a:prstGeom prst="rect">
            <a:avLst/>
          </a:prstGeom>
          <a:noFill/>
        </p:spPr>
        <p:txBody>
          <a:bodyPr wrap="square">
            <a:spAutoFit/>
          </a:bodyP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933" b="1" dirty="0"/>
              <a:t>Source:</a:t>
            </a:r>
            <a:r>
              <a:rPr lang="en-US" sz="933" dirty="0"/>
              <a:t> https://www.forecastr.co/blog/time-series-forecasting-model</a:t>
            </a:r>
          </a:p>
        </p:txBody>
      </p:sp>
    </p:spTree>
    <p:extLst>
      <p:ext uri="{BB962C8B-B14F-4D97-AF65-F5344CB8AC3E}">
        <p14:creationId xmlns:p14="http://schemas.microsoft.com/office/powerpoint/2010/main" val="2896100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9FBA8-4935-A260-2743-F0D7349824D6}"/>
              </a:ext>
            </a:extLst>
          </p:cNvPr>
          <p:cNvSpPr>
            <a:spLocks noGrp="1"/>
          </p:cNvSpPr>
          <p:nvPr>
            <p:ph type="title"/>
          </p:nvPr>
        </p:nvSpPr>
        <p:spPr>
          <a:xfrm>
            <a:off x="730511" y="186782"/>
            <a:ext cx="10714183" cy="793159"/>
          </a:xfrm>
        </p:spPr>
        <p:txBody>
          <a:bodyPr>
            <a:normAutofit/>
          </a:bodyP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2800" b="1" dirty="0">
                <a:solidFill>
                  <a:srgbClr val="1C1A6A"/>
                </a:solidFill>
                <a:latin typeface="Century Gothic" panose="020B0502020202020204" pitchFamily="34" charset="0"/>
              </a:rPr>
              <a:t>Calibration </a:t>
            </a:r>
            <a:r>
              <a:rPr lang="en-GB" sz="2800" dirty="0">
                <a:solidFill>
                  <a:srgbClr val="1C1A6A"/>
                </a:solidFill>
                <a:latin typeface="Century Gothic" panose="020B0502020202020204" pitchFamily="34" charset="0"/>
              </a:rPr>
              <a:t>- (Marselisborg, batch mode pilot plant)</a:t>
            </a:r>
            <a:endParaRPr lang="en-US" sz="2800" dirty="0">
              <a:solidFill>
                <a:srgbClr val="1C1A6A"/>
              </a:solidFill>
              <a:latin typeface="Century Gothic" panose="020B0502020202020204" pitchFamily="34" charset="0"/>
            </a:endParaRPr>
          </a:p>
        </p:txBody>
      </p:sp>
      <p:pic>
        <p:nvPicPr>
          <p:cNvPr id="8" name="Content Placeholder 3" descr="A screenshot of a computer&#10;&#10;Description automatically generated">
            <a:extLst>
              <a:ext uri="{FF2B5EF4-FFF2-40B4-BE49-F238E27FC236}">
                <a16:creationId xmlns:a16="http://schemas.microsoft.com/office/drawing/2014/main" id="{4C28ACD3-9C30-EF31-753E-D02BC9367CC3}"/>
              </a:ext>
            </a:extLst>
          </p:cNvPr>
          <p:cNvPicPr>
            <a:picLocks noChangeAspect="1"/>
          </p:cNvPicPr>
          <p:nvPr/>
        </p:nvPicPr>
        <p:blipFill>
          <a:blip r:embed="rId2"/>
          <a:stretch>
            <a:fillRect/>
          </a:stretch>
        </p:blipFill>
        <p:spPr>
          <a:xfrm>
            <a:off x="738919" y="1386543"/>
            <a:ext cx="3023389" cy="4710541"/>
          </a:xfrm>
          <a:prstGeom prst="rect">
            <a:avLst/>
          </a:prstGeom>
        </p:spPr>
      </p:pic>
      <p:sp>
        <p:nvSpPr>
          <p:cNvPr id="11" name="Rectangle 10">
            <a:extLst>
              <a:ext uri="{FF2B5EF4-FFF2-40B4-BE49-F238E27FC236}">
                <a16:creationId xmlns:a16="http://schemas.microsoft.com/office/drawing/2014/main" id="{4319D8FC-0E9D-1939-811A-86195DE9A31F}"/>
              </a:ext>
            </a:extLst>
          </p:cNvPr>
          <p:cNvSpPr/>
          <p:nvPr/>
        </p:nvSpPr>
        <p:spPr>
          <a:xfrm>
            <a:off x="730511" y="5313681"/>
            <a:ext cx="3023389" cy="783404"/>
          </a:xfrm>
          <a:prstGeom prst="rect">
            <a:avLst/>
          </a:prstGeom>
          <a:solidFill>
            <a:schemeClr val="accent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da-DK" sz="2133" b="1" dirty="0"/>
              <a:t>No significant abiotic N</a:t>
            </a:r>
            <a:r>
              <a:rPr lang="da-DK" sz="2133" b="1" baseline="-25000" dirty="0"/>
              <a:t>2</a:t>
            </a:r>
            <a:r>
              <a:rPr lang="da-DK" sz="2133" b="1" dirty="0"/>
              <a:t>O production</a:t>
            </a:r>
            <a:endParaRPr lang="en-US" sz="2133" b="1" dirty="0"/>
          </a:p>
        </p:txBody>
      </p:sp>
      <p:sp>
        <p:nvSpPr>
          <p:cNvPr id="12" name="Rectangle 11">
            <a:extLst>
              <a:ext uri="{FF2B5EF4-FFF2-40B4-BE49-F238E27FC236}">
                <a16:creationId xmlns:a16="http://schemas.microsoft.com/office/drawing/2014/main" id="{C540DAAC-86B3-8CFB-D982-19088212E8A3}"/>
              </a:ext>
            </a:extLst>
          </p:cNvPr>
          <p:cNvSpPr/>
          <p:nvPr/>
        </p:nvSpPr>
        <p:spPr>
          <a:xfrm>
            <a:off x="2707465" y="4178914"/>
            <a:ext cx="1038027" cy="1134767"/>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13" name="Rectangle 12">
            <a:extLst>
              <a:ext uri="{FF2B5EF4-FFF2-40B4-BE49-F238E27FC236}">
                <a16:creationId xmlns:a16="http://schemas.microsoft.com/office/drawing/2014/main" id="{06209281-98B2-EBDF-908B-A200509CB317}"/>
              </a:ext>
            </a:extLst>
          </p:cNvPr>
          <p:cNvSpPr/>
          <p:nvPr/>
        </p:nvSpPr>
        <p:spPr>
          <a:xfrm>
            <a:off x="738919" y="4178914"/>
            <a:ext cx="3006573" cy="1134767"/>
          </a:xfrm>
          <a:prstGeom prst="rect">
            <a:avLst/>
          </a:prstGeom>
          <a:no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14" name="Rectangle 13">
            <a:extLst>
              <a:ext uri="{FF2B5EF4-FFF2-40B4-BE49-F238E27FC236}">
                <a16:creationId xmlns:a16="http://schemas.microsoft.com/office/drawing/2014/main" id="{18481F95-9F59-0DFA-0913-0D56E48B07BA}"/>
              </a:ext>
            </a:extLst>
          </p:cNvPr>
          <p:cNvSpPr/>
          <p:nvPr/>
        </p:nvSpPr>
        <p:spPr>
          <a:xfrm>
            <a:off x="738919" y="1386544"/>
            <a:ext cx="3006573" cy="3927137"/>
          </a:xfrm>
          <a:prstGeom prst="rect">
            <a:avLst/>
          </a:prstGeom>
          <a:noFill/>
          <a:ln w="285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pic>
        <p:nvPicPr>
          <p:cNvPr id="15" name="Picture 14" descr="A graph of a graph&#10;&#10;Description automatically generated with medium confidence">
            <a:extLst>
              <a:ext uri="{FF2B5EF4-FFF2-40B4-BE49-F238E27FC236}">
                <a16:creationId xmlns:a16="http://schemas.microsoft.com/office/drawing/2014/main" id="{5C8F3766-833A-1BDB-D3FA-E744DAAA59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399"/>
          <a:stretch/>
        </p:blipFill>
        <p:spPr>
          <a:xfrm>
            <a:off x="5831330" y="1717829"/>
            <a:ext cx="4511293" cy="1500812"/>
          </a:xfrm>
          <a:prstGeom prst="rect">
            <a:avLst/>
          </a:prstGeom>
        </p:spPr>
      </p:pic>
      <p:pic>
        <p:nvPicPr>
          <p:cNvPr id="16" name="Picture 15" descr="A graph with different colored lines&#10;&#10;Description automatically generated">
            <a:extLst>
              <a:ext uri="{FF2B5EF4-FFF2-40B4-BE49-F238E27FC236}">
                <a16:creationId xmlns:a16="http://schemas.microsoft.com/office/drawing/2014/main" id="{0611BA02-5C1B-6B0A-3D58-BF6C4116F9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1580" y="3429000"/>
            <a:ext cx="7690793" cy="2249728"/>
          </a:xfrm>
          <a:prstGeom prst="rect">
            <a:avLst/>
          </a:prstGeom>
        </p:spPr>
      </p:pic>
      <p:pic>
        <p:nvPicPr>
          <p:cNvPr id="17" name="Picture 16" descr="A graph with lines and dots&#10;&#10;Description automatically generated with medium confidence">
            <a:extLst>
              <a:ext uri="{FF2B5EF4-FFF2-40B4-BE49-F238E27FC236}">
                <a16:creationId xmlns:a16="http://schemas.microsoft.com/office/drawing/2014/main" id="{E41F35EB-8DB7-C2C3-05BB-7E3D3325A9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8667" y="2577727"/>
            <a:ext cx="7876616" cy="1702547"/>
          </a:xfrm>
          <a:prstGeom prst="rect">
            <a:avLst/>
          </a:prstGeom>
        </p:spPr>
      </p:pic>
      <p:sp>
        <p:nvSpPr>
          <p:cNvPr id="18" name="TextBox 17">
            <a:extLst>
              <a:ext uri="{FF2B5EF4-FFF2-40B4-BE49-F238E27FC236}">
                <a16:creationId xmlns:a16="http://schemas.microsoft.com/office/drawing/2014/main" id="{745D4C8D-3CDD-943B-BBB7-CEACC9F9060F}"/>
              </a:ext>
            </a:extLst>
          </p:cNvPr>
          <p:cNvSpPr txBox="1"/>
          <p:nvPr/>
        </p:nvSpPr>
        <p:spPr>
          <a:xfrm>
            <a:off x="8958702" y="1471607"/>
            <a:ext cx="2650727" cy="1077218"/>
          </a:xfrm>
          <a:prstGeom prst="rect">
            <a:avLst/>
          </a:prstGeom>
          <a:solidFill>
            <a:schemeClr val="accent1">
              <a:lumMod val="20000"/>
              <a:lumOff val="80000"/>
            </a:schemeClr>
          </a:solidFill>
          <a:ln>
            <a:solidFill>
              <a:schemeClr val="tx2">
                <a:lumMod val="75000"/>
              </a:schemeClr>
            </a:solidFill>
          </a:ln>
        </p:spPr>
        <p:txBody>
          <a:bodyPr wrap="square" rtlCol="0">
            <a:spAutoFit/>
          </a:bodyP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da-DK" sz="3200" dirty="0"/>
              <a:t>N</a:t>
            </a:r>
            <a:r>
              <a:rPr lang="da-DK" sz="3200" baseline="-25000" dirty="0"/>
              <a:t>2</a:t>
            </a:r>
            <a:r>
              <a:rPr lang="da-DK" sz="3200" dirty="0"/>
              <a:t>O Dosing (anx)</a:t>
            </a:r>
            <a:endParaRPr lang="en-US" sz="3200" dirty="0"/>
          </a:p>
        </p:txBody>
      </p:sp>
      <p:sp>
        <p:nvSpPr>
          <p:cNvPr id="19" name="TextBox 18">
            <a:extLst>
              <a:ext uri="{FF2B5EF4-FFF2-40B4-BE49-F238E27FC236}">
                <a16:creationId xmlns:a16="http://schemas.microsoft.com/office/drawing/2014/main" id="{1032DA55-2756-6124-CFFE-FEE1BE12A0CA}"/>
              </a:ext>
            </a:extLst>
          </p:cNvPr>
          <p:cNvSpPr txBox="1"/>
          <p:nvPr/>
        </p:nvSpPr>
        <p:spPr>
          <a:xfrm>
            <a:off x="4052637" y="5488177"/>
            <a:ext cx="2719121" cy="1077218"/>
          </a:xfrm>
          <a:prstGeom prst="rect">
            <a:avLst/>
          </a:prstGeom>
          <a:solidFill>
            <a:schemeClr val="accent1">
              <a:lumMod val="20000"/>
              <a:lumOff val="80000"/>
            </a:schemeClr>
          </a:solidFill>
          <a:ln>
            <a:solidFill>
              <a:schemeClr val="tx2">
                <a:lumMod val="75000"/>
              </a:schemeClr>
            </a:solidFill>
          </a:ln>
        </p:spPr>
        <p:txBody>
          <a:bodyPr wrap="square" rtlCol="0">
            <a:spAutoFit/>
          </a:bodyP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da-DK" sz="3200" dirty="0"/>
              <a:t>NO</a:t>
            </a:r>
            <a:r>
              <a:rPr lang="da-DK" sz="3200" baseline="-25000" dirty="0"/>
              <a:t>3</a:t>
            </a:r>
            <a:r>
              <a:rPr lang="da-DK" sz="3200" baseline="30000" dirty="0"/>
              <a:t>-</a:t>
            </a:r>
            <a:r>
              <a:rPr lang="da-DK" sz="3200" dirty="0"/>
              <a:t> Dosing (anx)</a:t>
            </a:r>
            <a:endParaRPr lang="en-US" sz="3200" dirty="0"/>
          </a:p>
        </p:txBody>
      </p:sp>
      <p:sp>
        <p:nvSpPr>
          <p:cNvPr id="20" name="TextBox 19">
            <a:extLst>
              <a:ext uri="{FF2B5EF4-FFF2-40B4-BE49-F238E27FC236}">
                <a16:creationId xmlns:a16="http://schemas.microsoft.com/office/drawing/2014/main" id="{1546D586-D039-28C6-AD19-A7077896F152}"/>
              </a:ext>
            </a:extLst>
          </p:cNvPr>
          <p:cNvSpPr txBox="1"/>
          <p:nvPr/>
        </p:nvSpPr>
        <p:spPr>
          <a:xfrm>
            <a:off x="8099572" y="4244412"/>
            <a:ext cx="3232083" cy="1077218"/>
          </a:xfrm>
          <a:prstGeom prst="rect">
            <a:avLst/>
          </a:prstGeom>
          <a:solidFill>
            <a:schemeClr val="accent1">
              <a:lumMod val="20000"/>
              <a:lumOff val="80000"/>
            </a:schemeClr>
          </a:solidFill>
          <a:ln>
            <a:solidFill>
              <a:schemeClr val="tx2">
                <a:lumMod val="75000"/>
              </a:schemeClr>
            </a:solidFill>
          </a:ln>
        </p:spPr>
        <p:txBody>
          <a:bodyPr wrap="square" rtlCol="0">
            <a:spAutoFit/>
          </a:bodyP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da-DK" sz="3200" dirty="0"/>
              <a:t>NH</a:t>
            </a:r>
            <a:r>
              <a:rPr lang="da-DK" sz="3200" baseline="-25000" dirty="0"/>
              <a:t>4</a:t>
            </a:r>
            <a:r>
              <a:rPr lang="da-DK" sz="3200" baseline="30000" dirty="0"/>
              <a:t>+</a:t>
            </a:r>
            <a:r>
              <a:rPr lang="da-DK" sz="3200" dirty="0"/>
              <a:t> dosing (aer/anx)</a:t>
            </a:r>
            <a:endParaRPr lang="en-US" sz="3200" dirty="0"/>
          </a:p>
        </p:txBody>
      </p:sp>
      <p:cxnSp>
        <p:nvCxnSpPr>
          <p:cNvPr id="5" name="Straight Connector 4">
            <a:extLst>
              <a:ext uri="{FF2B5EF4-FFF2-40B4-BE49-F238E27FC236}">
                <a16:creationId xmlns:a16="http://schemas.microsoft.com/office/drawing/2014/main" id="{3F5507F2-E4BC-AB93-029B-1C1FE2FAACC2}"/>
              </a:ext>
            </a:extLst>
          </p:cNvPr>
          <p:cNvCxnSpPr>
            <a:cxnSpLocks/>
          </p:cNvCxnSpPr>
          <p:nvPr/>
        </p:nvCxnSpPr>
        <p:spPr>
          <a:xfrm flipV="1">
            <a:off x="6812547" y="2135826"/>
            <a:ext cx="0" cy="1747671"/>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17011F27-CF83-71FE-3161-938958029DC5}"/>
              </a:ext>
            </a:extLst>
          </p:cNvPr>
          <p:cNvSpPr/>
          <p:nvPr/>
        </p:nvSpPr>
        <p:spPr>
          <a:xfrm>
            <a:off x="4563758" y="2018943"/>
            <a:ext cx="2231973" cy="682995"/>
          </a:xfrm>
          <a:prstGeom prst="rightArrow">
            <a:avLst/>
          </a:prstGeom>
          <a:solidFill>
            <a:schemeClr val="accent4">
              <a:lumMod val="7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da-DK" sz="1600" dirty="0"/>
              <a:t>Aeration on</a:t>
            </a:r>
            <a:endParaRPr lang="en-US" sz="1600" dirty="0"/>
          </a:p>
        </p:txBody>
      </p:sp>
      <p:sp>
        <p:nvSpPr>
          <p:cNvPr id="21" name="Arrow: Right 20">
            <a:extLst>
              <a:ext uri="{FF2B5EF4-FFF2-40B4-BE49-F238E27FC236}">
                <a16:creationId xmlns:a16="http://schemas.microsoft.com/office/drawing/2014/main" id="{6D64FF76-BA84-51BB-9865-37D26EC51751}"/>
              </a:ext>
            </a:extLst>
          </p:cNvPr>
          <p:cNvSpPr/>
          <p:nvPr/>
        </p:nvSpPr>
        <p:spPr>
          <a:xfrm>
            <a:off x="6829363" y="2008117"/>
            <a:ext cx="4706080" cy="682995"/>
          </a:xfrm>
          <a:prstGeom prst="rightArrow">
            <a:avLst/>
          </a:prstGeom>
          <a:solidFill>
            <a:schemeClr val="accent2">
              <a:lumMod val="7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da-DK" sz="1600" dirty="0"/>
              <a:t>Aeration off</a:t>
            </a:r>
            <a:endParaRPr lang="en-US" sz="1600" dirty="0"/>
          </a:p>
        </p:txBody>
      </p:sp>
      <p:pic>
        <p:nvPicPr>
          <p:cNvPr id="3" name="Picture 6" descr="Aarhus Vand">
            <a:extLst>
              <a:ext uri="{FF2B5EF4-FFF2-40B4-BE49-F238E27FC236}">
                <a16:creationId xmlns:a16="http://schemas.microsoft.com/office/drawing/2014/main" id="{0D8A95C8-0FD4-E034-2C6A-D30A7E1F0B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039" b="34039"/>
          <a:stretch/>
        </p:blipFill>
        <p:spPr bwMode="auto">
          <a:xfrm>
            <a:off x="9663994" y="172961"/>
            <a:ext cx="2528005" cy="806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73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8" grpId="0" animBg="1"/>
      <p:bldP spid="18" grpId="1" animBg="1"/>
      <p:bldP spid="19" grpId="0" animBg="1"/>
      <p:bldP spid="19" grpId="1" animBg="1"/>
      <p:bldP spid="20" grpId="0" animBg="1"/>
      <p:bldP spid="7"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1689F6-55BC-690C-EA4D-4CB1D1B47864}"/>
              </a:ext>
            </a:extLst>
          </p:cNvPr>
          <p:cNvPicPr>
            <a:picLocks noChangeAspect="1"/>
          </p:cNvPicPr>
          <p:nvPr/>
        </p:nvPicPr>
        <p:blipFill>
          <a:blip r:embed="rId3"/>
          <a:stretch>
            <a:fillRect/>
          </a:stretch>
        </p:blipFill>
        <p:spPr>
          <a:xfrm>
            <a:off x="5721404" y="2436761"/>
            <a:ext cx="6609841" cy="3448868"/>
          </a:xfrm>
          <a:prstGeom prst="rect">
            <a:avLst/>
          </a:prstGeom>
        </p:spPr>
      </p:pic>
      <p:sp>
        <p:nvSpPr>
          <p:cNvPr id="2" name="Title 1">
            <a:extLst>
              <a:ext uri="{FF2B5EF4-FFF2-40B4-BE49-F238E27FC236}">
                <a16:creationId xmlns:a16="http://schemas.microsoft.com/office/drawing/2014/main" id="{3801E631-09E2-A068-234A-BCA9E70E4C47}"/>
              </a:ext>
            </a:extLst>
          </p:cNvPr>
          <p:cNvSpPr>
            <a:spLocks noGrp="1"/>
          </p:cNvSpPr>
          <p:nvPr>
            <p:ph type="title"/>
          </p:nvPr>
        </p:nvSpPr>
        <p:spPr>
          <a:xfrm>
            <a:off x="738919" y="227586"/>
            <a:ext cx="10714183" cy="662487"/>
          </a:xfrm>
        </p:spPr>
        <p:txBody>
          <a:bodyPr>
            <a:normAutofit/>
          </a:bodyP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da-DK" sz="2800" b="1" dirty="0">
                <a:solidFill>
                  <a:srgbClr val="1C1A6A"/>
                </a:solidFill>
                <a:latin typeface="Century Gothic" panose="020B0502020202020204" pitchFamily="34" charset="0"/>
              </a:rPr>
              <a:t>Validation</a:t>
            </a:r>
            <a:r>
              <a:rPr lang="da-DK" sz="2800" dirty="0">
                <a:solidFill>
                  <a:srgbClr val="1C1A6A"/>
                </a:solidFill>
                <a:latin typeface="Century Gothic" panose="020B0502020202020204" pitchFamily="34" charset="0"/>
              </a:rPr>
              <a:t> – full scale WWTP (Bjergmarken)</a:t>
            </a:r>
            <a:endParaRPr lang="en-US" sz="2800" dirty="0">
              <a:solidFill>
                <a:srgbClr val="1C1A6A"/>
              </a:solidFill>
              <a:latin typeface="Century Gothic" panose="020B0502020202020204" pitchFamily="34" charset="0"/>
            </a:endParaRPr>
          </a:p>
        </p:txBody>
      </p:sp>
      <p:pic>
        <p:nvPicPr>
          <p:cNvPr id="7" name="Picture 6">
            <a:extLst>
              <a:ext uri="{FF2B5EF4-FFF2-40B4-BE49-F238E27FC236}">
                <a16:creationId xmlns:a16="http://schemas.microsoft.com/office/drawing/2014/main" id="{1A0B03E3-59E3-26AD-8991-D12350311DC1}"/>
              </a:ext>
            </a:extLst>
          </p:cNvPr>
          <p:cNvPicPr>
            <a:picLocks noChangeAspect="1"/>
          </p:cNvPicPr>
          <p:nvPr/>
        </p:nvPicPr>
        <p:blipFill rotWithShape="1">
          <a:blip r:embed="rId4"/>
          <a:srcRect l="4897" t="7896" r="2691" b="4325"/>
          <a:stretch/>
        </p:blipFill>
        <p:spPr>
          <a:xfrm rot="10800000">
            <a:off x="437029" y="1278124"/>
            <a:ext cx="5097075" cy="5050105"/>
          </a:xfrm>
          <a:prstGeom prst="rect">
            <a:avLst/>
          </a:prstGeom>
        </p:spPr>
      </p:pic>
      <p:sp>
        <p:nvSpPr>
          <p:cNvPr id="9" name="TextBox 8">
            <a:extLst>
              <a:ext uri="{FF2B5EF4-FFF2-40B4-BE49-F238E27FC236}">
                <a16:creationId xmlns:a16="http://schemas.microsoft.com/office/drawing/2014/main" id="{5389334A-69E4-809C-EF3B-68EE375D00DD}"/>
              </a:ext>
            </a:extLst>
          </p:cNvPr>
          <p:cNvSpPr txBox="1"/>
          <p:nvPr/>
        </p:nvSpPr>
        <p:spPr>
          <a:xfrm>
            <a:off x="8453121" y="972372"/>
            <a:ext cx="3560489" cy="1231107"/>
          </a:xfrm>
          <a:prstGeom prst="rect">
            <a:avLst/>
          </a:prstGeom>
          <a:noFill/>
          <a:ln>
            <a:solidFill>
              <a:srgbClr val="FF0000"/>
            </a:solidFill>
          </a:ln>
        </p:spPr>
        <p:txBody>
          <a:bodyPr wrap="square">
            <a:spAutoFit/>
          </a:bodyP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da-DK" sz="1200" b="1" dirty="0">
                <a:solidFill>
                  <a:srgbClr val="FF0000"/>
                </a:solidFill>
              </a:rPr>
              <a:t>Controllers</a:t>
            </a:r>
          </a:p>
          <a:p>
            <a:pPr marL="228594" indent="-228594">
              <a:buFont typeface="Arial" panose="020B0604020202020204" pitchFamily="34" charset="0"/>
              <a:buChar char="•"/>
            </a:pPr>
            <a:r>
              <a:rPr lang="da-DK" sz="1200" dirty="0" err="1">
                <a:solidFill>
                  <a:srgbClr val="FF0000"/>
                </a:solidFill>
              </a:rPr>
              <a:t>Aeration</a:t>
            </a:r>
            <a:r>
              <a:rPr lang="da-DK" sz="1200" dirty="0">
                <a:solidFill>
                  <a:srgbClr val="FF0000"/>
                </a:solidFill>
              </a:rPr>
              <a:t>:</a:t>
            </a:r>
          </a:p>
          <a:p>
            <a:pPr marL="838179" lvl="1" indent="-228594">
              <a:buFont typeface="Arial" panose="020B0604020202020204" pitchFamily="34" charset="0"/>
              <a:buChar char="•"/>
            </a:pPr>
            <a:r>
              <a:rPr lang="da-DK" sz="1200" dirty="0" err="1">
                <a:solidFill>
                  <a:srgbClr val="FF0000"/>
                </a:solidFill>
              </a:rPr>
              <a:t>Alternating</a:t>
            </a:r>
            <a:r>
              <a:rPr lang="da-DK" sz="1200" dirty="0">
                <a:solidFill>
                  <a:srgbClr val="FF0000"/>
                </a:solidFill>
              </a:rPr>
              <a:t> </a:t>
            </a:r>
            <a:r>
              <a:rPr lang="da-DK" sz="1200" dirty="0" err="1">
                <a:solidFill>
                  <a:srgbClr val="FF0000"/>
                </a:solidFill>
              </a:rPr>
              <a:t>inlet</a:t>
            </a:r>
            <a:r>
              <a:rPr lang="da-DK" sz="1200" dirty="0">
                <a:solidFill>
                  <a:srgbClr val="FF0000"/>
                </a:solidFill>
              </a:rPr>
              <a:t>/outlet and N/DN</a:t>
            </a:r>
          </a:p>
          <a:p>
            <a:pPr marL="838179" lvl="1" indent="-228594">
              <a:buFont typeface="Arial" panose="020B0604020202020204" pitchFamily="34" charset="0"/>
              <a:buChar char="•"/>
            </a:pPr>
            <a:r>
              <a:rPr lang="da-DK" sz="1200" dirty="0" err="1">
                <a:solidFill>
                  <a:srgbClr val="FF0000"/>
                </a:solidFill>
              </a:rPr>
              <a:t>Ammonia-based</a:t>
            </a:r>
            <a:r>
              <a:rPr lang="da-DK" sz="1200" dirty="0">
                <a:solidFill>
                  <a:srgbClr val="FF0000"/>
                </a:solidFill>
              </a:rPr>
              <a:t> DO set-point</a:t>
            </a:r>
          </a:p>
          <a:p>
            <a:pPr marL="228594" indent="-228594">
              <a:buFont typeface="Arial" panose="020B0604020202020204" pitchFamily="34" charset="0"/>
              <a:buChar char="•"/>
            </a:pPr>
            <a:r>
              <a:rPr lang="da-DK" sz="1200" dirty="0">
                <a:solidFill>
                  <a:srgbClr val="FF0000"/>
                </a:solidFill>
              </a:rPr>
              <a:t>RAS </a:t>
            </a:r>
            <a:r>
              <a:rPr lang="da-DK" sz="1200" dirty="0" err="1">
                <a:solidFill>
                  <a:srgbClr val="FF0000"/>
                </a:solidFill>
              </a:rPr>
              <a:t>recirculation</a:t>
            </a:r>
            <a:endParaRPr lang="da-DK" sz="1200" dirty="0">
              <a:solidFill>
                <a:srgbClr val="FF0000"/>
              </a:solidFill>
            </a:endParaRPr>
          </a:p>
          <a:p>
            <a:pPr marL="228594" indent="-228594">
              <a:buFont typeface="Arial" panose="020B0604020202020204" pitchFamily="34" charset="0"/>
              <a:buChar char="•"/>
            </a:pPr>
            <a:r>
              <a:rPr lang="da-DK" sz="1200" dirty="0" err="1">
                <a:solidFill>
                  <a:srgbClr val="FF0000"/>
                </a:solidFill>
              </a:rPr>
              <a:t>Sludge</a:t>
            </a:r>
            <a:r>
              <a:rPr lang="da-DK" sz="1200" dirty="0">
                <a:solidFill>
                  <a:srgbClr val="FF0000"/>
                </a:solidFill>
              </a:rPr>
              <a:t> </a:t>
            </a:r>
            <a:r>
              <a:rPr lang="da-DK" sz="1200" dirty="0" err="1">
                <a:solidFill>
                  <a:srgbClr val="FF0000"/>
                </a:solidFill>
              </a:rPr>
              <a:t>wastage</a:t>
            </a:r>
            <a:endParaRPr lang="da-DK" sz="1200" dirty="0">
              <a:solidFill>
                <a:srgbClr val="FF0000"/>
              </a:solidFill>
            </a:endParaRPr>
          </a:p>
        </p:txBody>
      </p:sp>
      <p:sp>
        <p:nvSpPr>
          <p:cNvPr id="10" name="TextBox 9">
            <a:extLst>
              <a:ext uri="{FF2B5EF4-FFF2-40B4-BE49-F238E27FC236}">
                <a16:creationId xmlns:a16="http://schemas.microsoft.com/office/drawing/2014/main" id="{61C55672-5A82-8880-695E-54159604B13C}"/>
              </a:ext>
            </a:extLst>
          </p:cNvPr>
          <p:cNvSpPr txBox="1"/>
          <p:nvPr/>
        </p:nvSpPr>
        <p:spPr>
          <a:xfrm>
            <a:off x="5812892" y="5029977"/>
            <a:ext cx="2361441" cy="1600439"/>
          </a:xfrm>
          <a:prstGeom prst="rect">
            <a:avLst/>
          </a:prstGeom>
          <a:noFill/>
          <a:ln>
            <a:solidFill>
              <a:schemeClr val="tx1"/>
            </a:solidFill>
          </a:ln>
        </p:spPr>
        <p:txBody>
          <a:bodyPr wrap="square">
            <a:spAutoFit/>
          </a:bodyP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da-DK" sz="1200" b="1"/>
              <a:t>Inputs to the model</a:t>
            </a:r>
          </a:p>
          <a:p>
            <a:pPr marL="228594" indent="-228594">
              <a:buFont typeface="Arial" panose="020B0604020202020204" pitchFamily="34" charset="0"/>
              <a:buChar char="•"/>
            </a:pPr>
            <a:r>
              <a:rPr lang="da-DK" sz="1200"/>
              <a:t>Flow</a:t>
            </a:r>
          </a:p>
          <a:p>
            <a:pPr marL="228594" indent="-228594">
              <a:buFont typeface="Arial" panose="020B0604020202020204" pitchFamily="34" charset="0"/>
              <a:buChar char="•"/>
            </a:pPr>
            <a:r>
              <a:rPr lang="da-DK" sz="1200" err="1"/>
              <a:t>Temperature</a:t>
            </a:r>
            <a:endParaRPr lang="da-DK" sz="1200"/>
          </a:p>
          <a:p>
            <a:pPr marL="228594" indent="-228594">
              <a:buFont typeface="Arial" panose="020B0604020202020204" pitchFamily="34" charset="0"/>
              <a:buChar char="•"/>
            </a:pPr>
            <a:r>
              <a:rPr lang="da-DK" sz="1200"/>
              <a:t>Influent </a:t>
            </a:r>
            <a:r>
              <a:rPr lang="da-DK" sz="1200" err="1"/>
              <a:t>fractionation</a:t>
            </a:r>
            <a:r>
              <a:rPr lang="da-DK" sz="1200"/>
              <a:t> from </a:t>
            </a:r>
            <a:r>
              <a:rPr lang="da-DK" sz="1200" err="1"/>
              <a:t>historical</a:t>
            </a:r>
            <a:r>
              <a:rPr lang="da-DK" sz="1200"/>
              <a:t> lab data</a:t>
            </a:r>
          </a:p>
          <a:p>
            <a:pPr marL="228594" indent="-228594">
              <a:buFont typeface="Arial" panose="020B0604020202020204" pitchFamily="34" charset="0"/>
              <a:buChar char="•"/>
            </a:pPr>
            <a:r>
              <a:rPr lang="da-DK" sz="1200"/>
              <a:t>RAS flows</a:t>
            </a:r>
          </a:p>
          <a:p>
            <a:pPr marL="228594" indent="-228594">
              <a:buFont typeface="Arial" panose="020B0604020202020204" pitchFamily="34" charset="0"/>
              <a:buChar char="•"/>
            </a:pPr>
            <a:r>
              <a:rPr lang="da-DK" sz="1200"/>
              <a:t>3-digits </a:t>
            </a:r>
            <a:r>
              <a:rPr lang="da-DK" sz="1200" err="1"/>
              <a:t>phase</a:t>
            </a:r>
            <a:r>
              <a:rPr lang="da-DK" sz="1200"/>
              <a:t> </a:t>
            </a:r>
            <a:r>
              <a:rPr lang="da-DK" sz="1200" err="1"/>
              <a:t>codes</a:t>
            </a:r>
            <a:r>
              <a:rPr lang="da-DK" sz="1200"/>
              <a:t> for </a:t>
            </a:r>
            <a:r>
              <a:rPr lang="da-DK" sz="1200" err="1"/>
              <a:t>alternating</a:t>
            </a:r>
            <a:r>
              <a:rPr lang="da-DK" sz="1200"/>
              <a:t> N/DN</a:t>
            </a:r>
          </a:p>
        </p:txBody>
      </p:sp>
      <p:sp>
        <p:nvSpPr>
          <p:cNvPr id="12" name="TextBox 11">
            <a:extLst>
              <a:ext uri="{FF2B5EF4-FFF2-40B4-BE49-F238E27FC236}">
                <a16:creationId xmlns:a16="http://schemas.microsoft.com/office/drawing/2014/main" id="{F6F829DA-8B4B-6807-D6E1-82079E589607}"/>
              </a:ext>
            </a:extLst>
          </p:cNvPr>
          <p:cNvSpPr txBox="1"/>
          <p:nvPr/>
        </p:nvSpPr>
        <p:spPr>
          <a:xfrm>
            <a:off x="6096000" y="3429001"/>
            <a:ext cx="1596571" cy="1200329"/>
          </a:xfrm>
          <a:prstGeom prst="rect">
            <a:avLst/>
          </a:prstGeom>
          <a:solidFill>
            <a:schemeClr val="bg1"/>
          </a:solidFill>
          <a:ln>
            <a:solidFill>
              <a:srgbClr val="002060"/>
            </a:solidFill>
          </a:ln>
        </p:spPr>
        <p:txBody>
          <a:bodyPr wrap="square">
            <a:spAutoFit/>
          </a:bodyP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da-DK" sz="1200" b="1">
                <a:solidFill>
                  <a:sysClr val="windowText" lastClr="000000"/>
                </a:solidFill>
              </a:rPr>
              <a:t>Sensors in </a:t>
            </a:r>
            <a:r>
              <a:rPr lang="da-DK" sz="1200" b="1" err="1">
                <a:solidFill>
                  <a:sysClr val="windowText" lastClr="000000"/>
                </a:solidFill>
              </a:rPr>
              <a:t>PTs</a:t>
            </a:r>
            <a:endParaRPr lang="da-DK" sz="1200" b="1">
              <a:solidFill>
                <a:sysClr val="windowText" lastClr="000000"/>
              </a:solidFill>
            </a:endParaRPr>
          </a:p>
          <a:p>
            <a:pPr marL="228594" indent="-228594">
              <a:buFont typeface="Arial" panose="020B0604020202020204" pitchFamily="34" charset="0"/>
              <a:buChar char="•"/>
            </a:pPr>
            <a:r>
              <a:rPr lang="da-DK" sz="1200">
                <a:solidFill>
                  <a:sysClr val="windowText" lastClr="000000"/>
                </a:solidFill>
              </a:rPr>
              <a:t>NH</a:t>
            </a:r>
            <a:r>
              <a:rPr lang="da-DK" sz="1200" baseline="-25000">
                <a:solidFill>
                  <a:sysClr val="windowText" lastClr="000000"/>
                </a:solidFill>
              </a:rPr>
              <a:t>4</a:t>
            </a:r>
            <a:r>
              <a:rPr lang="da-DK" sz="1200" baseline="30000">
                <a:solidFill>
                  <a:sysClr val="windowText" lastClr="000000"/>
                </a:solidFill>
              </a:rPr>
              <a:t>+</a:t>
            </a:r>
            <a:r>
              <a:rPr lang="da-DK" sz="1200">
                <a:solidFill>
                  <a:sysClr val="windowText" lastClr="000000"/>
                </a:solidFill>
              </a:rPr>
              <a:t>, NO</a:t>
            </a:r>
            <a:r>
              <a:rPr lang="da-DK" sz="1200" baseline="-25000">
                <a:solidFill>
                  <a:sysClr val="windowText" lastClr="000000"/>
                </a:solidFill>
              </a:rPr>
              <a:t>3</a:t>
            </a:r>
            <a:r>
              <a:rPr lang="da-DK" sz="1200" baseline="30000">
                <a:solidFill>
                  <a:sysClr val="windowText" lastClr="000000"/>
                </a:solidFill>
              </a:rPr>
              <a:t>-</a:t>
            </a:r>
          </a:p>
          <a:p>
            <a:pPr marL="228594" indent="-228594">
              <a:buFont typeface="Arial" panose="020B0604020202020204" pitchFamily="34" charset="0"/>
              <a:buChar char="•"/>
            </a:pPr>
            <a:r>
              <a:rPr lang="da-DK" sz="1200">
                <a:solidFill>
                  <a:sysClr val="windowText" lastClr="000000"/>
                </a:solidFill>
              </a:rPr>
              <a:t>N</a:t>
            </a:r>
            <a:r>
              <a:rPr lang="da-DK" sz="1200" baseline="-25000">
                <a:solidFill>
                  <a:sysClr val="windowText" lastClr="000000"/>
                </a:solidFill>
              </a:rPr>
              <a:t>2</a:t>
            </a:r>
            <a:r>
              <a:rPr lang="da-DK" sz="1200">
                <a:solidFill>
                  <a:sysClr val="windowText" lastClr="000000"/>
                </a:solidFill>
              </a:rPr>
              <a:t>O </a:t>
            </a:r>
            <a:r>
              <a:rPr lang="da-DK" sz="1200" err="1">
                <a:solidFill>
                  <a:sysClr val="windowText" lastClr="000000"/>
                </a:solidFill>
              </a:rPr>
              <a:t>liquid</a:t>
            </a:r>
            <a:r>
              <a:rPr lang="da-DK" sz="1200">
                <a:solidFill>
                  <a:sysClr val="windowText" lastClr="000000"/>
                </a:solidFill>
              </a:rPr>
              <a:t> </a:t>
            </a:r>
            <a:r>
              <a:rPr lang="da-DK" sz="1200" err="1">
                <a:solidFill>
                  <a:sysClr val="windowText" lastClr="000000"/>
                </a:solidFill>
              </a:rPr>
              <a:t>phase</a:t>
            </a:r>
            <a:endParaRPr lang="da-DK" sz="1200">
              <a:solidFill>
                <a:sysClr val="windowText" lastClr="000000"/>
              </a:solidFill>
            </a:endParaRPr>
          </a:p>
          <a:p>
            <a:pPr marL="228594" indent="-228594">
              <a:buFont typeface="Arial" panose="020B0604020202020204" pitchFamily="34" charset="0"/>
              <a:buChar char="•"/>
            </a:pPr>
            <a:r>
              <a:rPr lang="da-DK" sz="1200">
                <a:solidFill>
                  <a:sysClr val="windowText" lastClr="000000"/>
                </a:solidFill>
              </a:rPr>
              <a:t>DO</a:t>
            </a:r>
          </a:p>
          <a:p>
            <a:pPr marL="228594" indent="-228594">
              <a:buFont typeface="Arial" panose="020B0604020202020204" pitchFamily="34" charset="0"/>
              <a:buChar char="•"/>
            </a:pPr>
            <a:r>
              <a:rPr lang="da-DK" sz="1200">
                <a:solidFill>
                  <a:sysClr val="windowText" lastClr="000000"/>
                </a:solidFill>
              </a:rPr>
              <a:t>TP/PO</a:t>
            </a:r>
            <a:r>
              <a:rPr lang="da-DK" sz="1200" baseline="-25000">
                <a:solidFill>
                  <a:sysClr val="windowText" lastClr="000000"/>
                </a:solidFill>
              </a:rPr>
              <a:t>4</a:t>
            </a:r>
            <a:r>
              <a:rPr lang="da-DK" sz="1200" baseline="30000">
                <a:solidFill>
                  <a:sysClr val="windowText" lastClr="000000"/>
                </a:solidFill>
              </a:rPr>
              <a:t>-</a:t>
            </a:r>
          </a:p>
          <a:p>
            <a:pPr marL="228594" indent="-228594">
              <a:buFont typeface="Arial" panose="020B0604020202020204" pitchFamily="34" charset="0"/>
              <a:buChar char="•"/>
            </a:pPr>
            <a:r>
              <a:rPr lang="da-DK" sz="1200">
                <a:solidFill>
                  <a:sysClr val="windowText" lastClr="000000"/>
                </a:solidFill>
              </a:rPr>
              <a:t>MLSS</a:t>
            </a:r>
          </a:p>
        </p:txBody>
      </p:sp>
    </p:spTree>
    <p:extLst>
      <p:ext uri="{BB962C8B-B14F-4D97-AF65-F5344CB8AC3E}">
        <p14:creationId xmlns:p14="http://schemas.microsoft.com/office/powerpoint/2010/main" val="190382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919" y="227586"/>
            <a:ext cx="10714183" cy="766865"/>
          </a:xfrm>
        </p:spPr>
        <p:txBody>
          <a:bodyPr>
            <a:normAutofit/>
          </a:bodyP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2800" b="1" dirty="0">
                <a:solidFill>
                  <a:srgbClr val="1C1A6A"/>
                </a:solidFill>
                <a:latin typeface="Century Gothic" panose="020B0502020202020204" pitchFamily="34" charset="0"/>
              </a:rPr>
              <a:t>Modelled vs. Measured N2O Concentrations</a:t>
            </a:r>
          </a:p>
        </p:txBody>
      </p:sp>
      <p:pic>
        <p:nvPicPr>
          <p:cNvPr id="4" name="Picture 3">
            <a:extLst>
              <a:ext uri="{FF2B5EF4-FFF2-40B4-BE49-F238E27FC236}">
                <a16:creationId xmlns:a16="http://schemas.microsoft.com/office/drawing/2014/main" id="{BE463467-AE84-535A-7324-7241492399C5}"/>
              </a:ext>
            </a:extLst>
          </p:cNvPr>
          <p:cNvPicPr>
            <a:picLocks noChangeAspect="1"/>
          </p:cNvPicPr>
          <p:nvPr/>
        </p:nvPicPr>
        <p:blipFill rotWithShape="1">
          <a:blip r:embed="rId2"/>
          <a:srcRect l="2738" t="18158" r="1820" b="23499"/>
          <a:stretch/>
        </p:blipFill>
        <p:spPr>
          <a:xfrm>
            <a:off x="398567" y="1722858"/>
            <a:ext cx="6343500" cy="1605469"/>
          </a:xfrm>
          <a:prstGeom prst="rect">
            <a:avLst/>
          </a:prstGeom>
        </p:spPr>
      </p:pic>
      <p:pic>
        <p:nvPicPr>
          <p:cNvPr id="5" name="Picture 4">
            <a:extLst>
              <a:ext uri="{FF2B5EF4-FFF2-40B4-BE49-F238E27FC236}">
                <a16:creationId xmlns:a16="http://schemas.microsoft.com/office/drawing/2014/main" id="{A50CC540-FC8A-C98A-653E-F52E2147374F}"/>
              </a:ext>
            </a:extLst>
          </p:cNvPr>
          <p:cNvPicPr>
            <a:picLocks noChangeAspect="1"/>
          </p:cNvPicPr>
          <p:nvPr/>
        </p:nvPicPr>
        <p:blipFill rotWithShape="1">
          <a:blip r:embed="rId3"/>
          <a:srcRect l="3357" t="17357" r="1952" b="21463"/>
          <a:stretch/>
        </p:blipFill>
        <p:spPr>
          <a:xfrm>
            <a:off x="398565" y="4472749"/>
            <a:ext cx="6343503" cy="1704264"/>
          </a:xfrm>
          <a:prstGeom prst="rect">
            <a:avLst/>
          </a:prstGeom>
        </p:spPr>
      </p:pic>
      <p:pic>
        <p:nvPicPr>
          <p:cNvPr id="6" name="Content Placeholder 5" descr="A graph with a yellow and blue line&#10;&#10;Description automatically generated with medium confidence">
            <a:extLst>
              <a:ext uri="{FF2B5EF4-FFF2-40B4-BE49-F238E27FC236}">
                <a16:creationId xmlns:a16="http://schemas.microsoft.com/office/drawing/2014/main" id="{32F55307-CA4A-DE92-427C-729B7CAE90FE}"/>
              </a:ext>
            </a:extLst>
          </p:cNvPr>
          <p:cNvPicPr>
            <a:picLocks noGrp="1" noChangeAspect="1"/>
          </p:cNvPicPr>
          <p:nvPr>
            <p:ph sz="quarter" idx="13"/>
          </p:nvPr>
        </p:nvPicPr>
        <p:blipFill rotWithShape="1">
          <a:blip r:embed="rId4" cstate="print">
            <a:extLst>
              <a:ext uri="{28A0092B-C50C-407E-A947-70E740481C1C}">
                <a14:useLocalDpi xmlns:a14="http://schemas.microsoft.com/office/drawing/2010/main" val="0"/>
              </a:ext>
            </a:extLst>
          </a:blip>
          <a:srcRect l="2351" t="2515" r="1699" b="2859"/>
          <a:stretch/>
        </p:blipFill>
        <p:spPr>
          <a:xfrm>
            <a:off x="7006555" y="1677702"/>
            <a:ext cx="5123683" cy="3647180"/>
          </a:xfrm>
        </p:spPr>
      </p:pic>
      <p:sp>
        <p:nvSpPr>
          <p:cNvPr id="8" name="TextBox 7">
            <a:extLst>
              <a:ext uri="{FF2B5EF4-FFF2-40B4-BE49-F238E27FC236}">
                <a16:creationId xmlns:a16="http://schemas.microsoft.com/office/drawing/2014/main" id="{27CE70F3-8643-DB99-0A3C-956CAE190714}"/>
              </a:ext>
            </a:extLst>
          </p:cNvPr>
          <p:cNvSpPr txBox="1"/>
          <p:nvPr/>
        </p:nvSpPr>
        <p:spPr>
          <a:xfrm>
            <a:off x="7343356" y="5553669"/>
            <a:ext cx="4450080" cy="1077218"/>
          </a:xfrm>
          <a:prstGeom prst="rect">
            <a:avLst/>
          </a:prstGeom>
          <a:solidFill>
            <a:schemeClr val="accent4">
              <a:lumMod val="20000"/>
              <a:lumOff val="80000"/>
            </a:schemeClr>
          </a:solidFill>
          <a:ln>
            <a:solidFill>
              <a:schemeClr val="tx1"/>
            </a:solidFill>
          </a:ln>
        </p:spPr>
        <p:txBody>
          <a:bodyPr wrap="square" rtlCol="0">
            <a:spAutoFit/>
          </a:bodyP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da-DK" sz="3200" dirty="0"/>
              <a:t>EF</a:t>
            </a:r>
            <a:r>
              <a:rPr lang="da-DK" sz="3200" baseline="-25000" dirty="0"/>
              <a:t>N2O</a:t>
            </a:r>
            <a:r>
              <a:rPr lang="da-DK" sz="3200" dirty="0"/>
              <a:t> = 1.3% kg N</a:t>
            </a:r>
            <a:r>
              <a:rPr lang="da-DK" sz="3200" baseline="-25000" dirty="0"/>
              <a:t>2</a:t>
            </a:r>
            <a:r>
              <a:rPr lang="da-DK" sz="3200" dirty="0"/>
              <a:t>O-N/kg N</a:t>
            </a:r>
            <a:endParaRPr lang="en-US" sz="3200" dirty="0"/>
          </a:p>
        </p:txBody>
      </p:sp>
      <p:sp>
        <p:nvSpPr>
          <p:cNvPr id="9" name="Arrow: Right 8">
            <a:extLst>
              <a:ext uri="{FF2B5EF4-FFF2-40B4-BE49-F238E27FC236}">
                <a16:creationId xmlns:a16="http://schemas.microsoft.com/office/drawing/2014/main" id="{35B79219-C90B-C780-2DAC-0621AEEB7C01}"/>
              </a:ext>
            </a:extLst>
          </p:cNvPr>
          <p:cNvSpPr/>
          <p:nvPr/>
        </p:nvSpPr>
        <p:spPr>
          <a:xfrm>
            <a:off x="6553241" y="3652027"/>
            <a:ext cx="377651" cy="307200"/>
          </a:xfrm>
          <a:prstGeom prst="rightArrow">
            <a:avLst/>
          </a:prstGeom>
          <a:solidFill>
            <a:schemeClr val="accent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7" name="TextBox 6">
            <a:extLst>
              <a:ext uri="{FF2B5EF4-FFF2-40B4-BE49-F238E27FC236}">
                <a16:creationId xmlns:a16="http://schemas.microsoft.com/office/drawing/2014/main" id="{0213BCE4-ED36-DA4D-3E08-CF43AC2A0690}"/>
              </a:ext>
            </a:extLst>
          </p:cNvPr>
          <p:cNvSpPr txBox="1"/>
          <p:nvPr/>
        </p:nvSpPr>
        <p:spPr>
          <a:xfrm>
            <a:off x="757039" y="1399158"/>
            <a:ext cx="2587803" cy="379656"/>
          </a:xfrm>
          <a:prstGeom prst="rect">
            <a:avLst/>
          </a:prstGeom>
          <a:noFill/>
        </p:spPr>
        <p:txBody>
          <a:bodyPr wrap="square" rtlCol="0">
            <a:spAutoFit/>
          </a:bodyP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da-DK" sz="1867" dirty="0"/>
              <a:t>Process Tank 2 – N</a:t>
            </a:r>
            <a:r>
              <a:rPr lang="da-DK" sz="1867" baseline="-25000" dirty="0"/>
              <a:t>2</a:t>
            </a:r>
            <a:r>
              <a:rPr lang="da-DK" sz="1867" dirty="0"/>
              <a:t>O</a:t>
            </a:r>
            <a:endParaRPr lang="en-US" sz="1867" dirty="0"/>
          </a:p>
        </p:txBody>
      </p:sp>
      <p:sp>
        <p:nvSpPr>
          <p:cNvPr id="10" name="TextBox 9">
            <a:extLst>
              <a:ext uri="{FF2B5EF4-FFF2-40B4-BE49-F238E27FC236}">
                <a16:creationId xmlns:a16="http://schemas.microsoft.com/office/drawing/2014/main" id="{1D0044A1-8251-5CC8-FE93-6F5ED5BB8EE2}"/>
              </a:ext>
            </a:extLst>
          </p:cNvPr>
          <p:cNvSpPr txBox="1"/>
          <p:nvPr/>
        </p:nvSpPr>
        <p:spPr>
          <a:xfrm>
            <a:off x="757039" y="4082118"/>
            <a:ext cx="2587803" cy="379656"/>
          </a:xfrm>
          <a:prstGeom prst="rect">
            <a:avLst/>
          </a:prstGeom>
          <a:noFill/>
        </p:spPr>
        <p:txBody>
          <a:bodyPr wrap="square" rtlCol="0">
            <a:spAutoFit/>
          </a:bodyP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da-DK" sz="1867" dirty="0"/>
              <a:t>Process Tank 3 – N</a:t>
            </a:r>
            <a:r>
              <a:rPr lang="da-DK" sz="1867" baseline="-25000" dirty="0"/>
              <a:t>2</a:t>
            </a:r>
            <a:r>
              <a:rPr lang="da-DK" sz="1867" dirty="0"/>
              <a:t>O</a:t>
            </a:r>
            <a:endParaRPr lang="en-US" sz="1867" dirty="0"/>
          </a:p>
        </p:txBody>
      </p:sp>
    </p:spTree>
    <p:extLst>
      <p:ext uri="{BB962C8B-B14F-4D97-AF65-F5344CB8AC3E}">
        <p14:creationId xmlns:p14="http://schemas.microsoft.com/office/powerpoint/2010/main" val="107085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D3DD-61FE-E4C5-1EE3-90F4EF529B59}"/>
              </a:ext>
            </a:extLst>
          </p:cNvPr>
          <p:cNvSpPr>
            <a:spLocks noGrp="1"/>
          </p:cNvSpPr>
          <p:nvPr>
            <p:ph type="title"/>
          </p:nvPr>
        </p:nvSpPr>
        <p:spPr>
          <a:xfrm>
            <a:off x="704603" y="379144"/>
            <a:ext cx="10972800" cy="713554"/>
          </a:xfrm>
        </p:spPr>
        <p:txBody>
          <a:bodyP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da-DK" sz="2800" b="1" dirty="0">
                <a:solidFill>
                  <a:srgbClr val="1C1A6A"/>
                </a:solidFill>
                <a:latin typeface="Century Gothic" panose="020B0502020202020204" pitchFamily="34" charset="0"/>
              </a:rPr>
              <a:t>Scenario Analysis</a:t>
            </a:r>
            <a:r>
              <a:rPr lang="da-DK" sz="2800" dirty="0">
                <a:solidFill>
                  <a:srgbClr val="1C1A6A"/>
                </a:solidFill>
                <a:latin typeface="Century Gothic" panose="020B0502020202020204" pitchFamily="34" charset="0"/>
              </a:rPr>
              <a:t> (offline WEST modeling)</a:t>
            </a:r>
            <a:endParaRPr lang="en-US" sz="2800" dirty="0">
              <a:solidFill>
                <a:srgbClr val="1C1A6A"/>
              </a:solidFill>
              <a:latin typeface="Century Gothic" panose="020B0502020202020204" pitchFamily="34" charset="0"/>
            </a:endParaRPr>
          </a:p>
        </p:txBody>
      </p:sp>
      <p:pic>
        <p:nvPicPr>
          <p:cNvPr id="12" name="Picture 11">
            <a:extLst>
              <a:ext uri="{FF2B5EF4-FFF2-40B4-BE49-F238E27FC236}">
                <a16:creationId xmlns:a16="http://schemas.microsoft.com/office/drawing/2014/main" id="{EBA7EE94-9B7A-ADB2-9214-41816E850CC5}"/>
              </a:ext>
            </a:extLst>
          </p:cNvPr>
          <p:cNvPicPr>
            <a:picLocks noChangeAspect="1"/>
          </p:cNvPicPr>
          <p:nvPr/>
        </p:nvPicPr>
        <p:blipFill>
          <a:blip r:embed="rId2"/>
          <a:stretch>
            <a:fillRect/>
          </a:stretch>
        </p:blipFill>
        <p:spPr>
          <a:xfrm>
            <a:off x="552758" y="3645281"/>
            <a:ext cx="4180341" cy="2510988"/>
          </a:xfrm>
          <a:prstGeom prst="rect">
            <a:avLst/>
          </a:prstGeom>
        </p:spPr>
      </p:pic>
      <p:pic>
        <p:nvPicPr>
          <p:cNvPr id="13" name="Picture 12">
            <a:extLst>
              <a:ext uri="{FF2B5EF4-FFF2-40B4-BE49-F238E27FC236}">
                <a16:creationId xmlns:a16="http://schemas.microsoft.com/office/drawing/2014/main" id="{E5500606-0F48-5F89-BC2A-2172CB7A0EC7}"/>
              </a:ext>
            </a:extLst>
          </p:cNvPr>
          <p:cNvPicPr>
            <a:picLocks noChangeAspect="1"/>
          </p:cNvPicPr>
          <p:nvPr/>
        </p:nvPicPr>
        <p:blipFill>
          <a:blip r:embed="rId3"/>
          <a:stretch>
            <a:fillRect/>
          </a:stretch>
        </p:blipFill>
        <p:spPr>
          <a:xfrm>
            <a:off x="5764110" y="1063802"/>
            <a:ext cx="4086848" cy="2339228"/>
          </a:xfrm>
          <a:prstGeom prst="rect">
            <a:avLst/>
          </a:prstGeom>
        </p:spPr>
      </p:pic>
      <p:pic>
        <p:nvPicPr>
          <p:cNvPr id="16" name="Picture 15">
            <a:extLst>
              <a:ext uri="{FF2B5EF4-FFF2-40B4-BE49-F238E27FC236}">
                <a16:creationId xmlns:a16="http://schemas.microsoft.com/office/drawing/2014/main" id="{06831841-3EDB-365D-0637-2CA04A7C21F7}"/>
              </a:ext>
            </a:extLst>
          </p:cNvPr>
          <p:cNvPicPr>
            <a:picLocks noChangeAspect="1"/>
          </p:cNvPicPr>
          <p:nvPr/>
        </p:nvPicPr>
        <p:blipFill>
          <a:blip r:embed="rId4"/>
          <a:stretch>
            <a:fillRect/>
          </a:stretch>
        </p:blipFill>
        <p:spPr>
          <a:xfrm>
            <a:off x="552758" y="1092698"/>
            <a:ext cx="4180341" cy="2392741"/>
          </a:xfrm>
          <a:prstGeom prst="rect">
            <a:avLst/>
          </a:prstGeom>
        </p:spPr>
      </p:pic>
      <p:sp>
        <p:nvSpPr>
          <p:cNvPr id="4" name="TextBox 3">
            <a:extLst>
              <a:ext uri="{FF2B5EF4-FFF2-40B4-BE49-F238E27FC236}">
                <a16:creationId xmlns:a16="http://schemas.microsoft.com/office/drawing/2014/main" id="{88C50287-D349-6753-4AFB-810E100102A5}"/>
              </a:ext>
            </a:extLst>
          </p:cNvPr>
          <p:cNvSpPr txBox="1"/>
          <p:nvPr/>
        </p:nvSpPr>
        <p:spPr>
          <a:xfrm>
            <a:off x="4307300" y="5847686"/>
            <a:ext cx="5072329" cy="359009"/>
          </a:xfrm>
          <a:prstGeom prst="rect">
            <a:avLst/>
          </a:prstGeom>
          <a:noFill/>
        </p:spPr>
        <p:txBody>
          <a:bodyPr wrap="square" rtlCol="0">
            <a:spAutoFit/>
          </a:bodyPr>
          <a:lst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da-DK" sz="1733" dirty="0"/>
              <a:t>Pairing of measured data with N</a:t>
            </a:r>
            <a:r>
              <a:rPr lang="da-DK" sz="1733" baseline="-25000" dirty="0"/>
              <a:t>2</a:t>
            </a:r>
            <a:r>
              <a:rPr lang="da-DK" sz="1733" dirty="0"/>
              <a:t>O (liquid phase)</a:t>
            </a:r>
            <a:endParaRPr lang="en-US" sz="1733" dirty="0"/>
          </a:p>
        </p:txBody>
      </p:sp>
      <p:pic>
        <p:nvPicPr>
          <p:cNvPr id="3" name="Picture 2">
            <a:extLst>
              <a:ext uri="{FF2B5EF4-FFF2-40B4-BE49-F238E27FC236}">
                <a16:creationId xmlns:a16="http://schemas.microsoft.com/office/drawing/2014/main" id="{9447C51C-3106-F91B-3666-F7D890EE17C1}"/>
              </a:ext>
            </a:extLst>
          </p:cNvPr>
          <p:cNvPicPr>
            <a:picLocks noChangeAspect="1"/>
          </p:cNvPicPr>
          <p:nvPr/>
        </p:nvPicPr>
        <p:blipFill>
          <a:blip r:embed="rId5"/>
          <a:stretch>
            <a:fillRect/>
          </a:stretch>
        </p:blipFill>
        <p:spPr>
          <a:xfrm>
            <a:off x="5049888" y="3645281"/>
            <a:ext cx="6964083" cy="2148917"/>
          </a:xfrm>
          <a:prstGeom prst="rect">
            <a:avLst/>
          </a:prstGeom>
        </p:spPr>
      </p:pic>
    </p:spTree>
    <p:extLst>
      <p:ext uri="{BB962C8B-B14F-4D97-AF65-F5344CB8AC3E}">
        <p14:creationId xmlns:p14="http://schemas.microsoft.com/office/powerpoint/2010/main" val="515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02D60-D65B-6E0B-989D-75B0B91DF45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F11F890-2825-5C11-4F07-31344B0499B7}"/>
              </a:ext>
            </a:extLst>
          </p:cNvPr>
          <p:cNvSpPr txBox="1"/>
          <p:nvPr/>
        </p:nvSpPr>
        <p:spPr>
          <a:xfrm>
            <a:off x="-1008380" y="2870517"/>
            <a:ext cx="6629400" cy="14827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00" b="1" dirty="0">
                <a:solidFill>
                  <a:schemeClr val="accent3"/>
                </a:solidFill>
                <a:latin typeface="Century Gothic" panose="020B0502020202020204" pitchFamily="34" charset="0"/>
              </a:rPr>
              <a:t>Roundtable</a:t>
            </a:r>
            <a:br>
              <a:rPr lang="en-US" sz="4200" b="1" dirty="0">
                <a:solidFill>
                  <a:schemeClr val="accent3"/>
                </a:solidFill>
                <a:latin typeface="Century Gothic" panose="020B0502020202020204" pitchFamily="34" charset="0"/>
              </a:rPr>
            </a:br>
            <a:r>
              <a:rPr lang="en-US" sz="4200" b="1" dirty="0">
                <a:solidFill>
                  <a:schemeClr val="accent3"/>
                </a:solidFill>
                <a:latin typeface="Century Gothic" panose="020B0502020202020204" pitchFamily="34" charset="0"/>
              </a:rPr>
              <a:t>Discussions</a:t>
            </a:r>
          </a:p>
        </p:txBody>
      </p:sp>
    </p:spTree>
    <p:extLst>
      <p:ext uri="{BB962C8B-B14F-4D97-AF65-F5344CB8AC3E}">
        <p14:creationId xmlns:p14="http://schemas.microsoft.com/office/powerpoint/2010/main" val="2435253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1008380" y="2758440"/>
            <a:ext cx="6629400" cy="14827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600" b="1" dirty="0">
                <a:solidFill>
                  <a:schemeClr val="accent3"/>
                </a:solidFill>
                <a:latin typeface="Century Gothic" panose="020B0502020202020204" pitchFamily="34" charset="0"/>
              </a:rPr>
              <a:t>Q&amp;A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057EA-C5B6-8091-7F79-0481E5547C2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A940859-3460-942B-2118-A37283A99E8F}"/>
              </a:ext>
            </a:extLst>
          </p:cNvPr>
          <p:cNvSpPr>
            <a:spLocks noGrp="1"/>
          </p:cNvSpPr>
          <p:nvPr/>
        </p:nvSpPr>
        <p:spPr>
          <a:xfrm>
            <a:off x="771525" y="2215515"/>
            <a:ext cx="10972800" cy="375094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4800" b="1" dirty="0">
                <a:solidFill>
                  <a:srgbClr val="FFFFFF"/>
                </a:solidFill>
                <a:latin typeface="Century Gothic" panose="020B0502020202020204" pitchFamily="34" charset="0"/>
              </a:rPr>
              <a:t>Call to Action</a:t>
            </a:r>
            <a:endParaRPr lang="sv-SE" sz="2400" b="1" dirty="0">
              <a:solidFill>
                <a:srgbClr val="FFFFFF"/>
              </a:solidFill>
              <a:latin typeface="Century Gothic" panose="020B0502020202020204" pitchFamily="34" charset="0"/>
            </a:endParaRPr>
          </a:p>
          <a:p>
            <a:pPr algn="r"/>
            <a:r>
              <a:rPr lang="sv-SE" sz="3200" b="1" dirty="0">
                <a:solidFill>
                  <a:srgbClr val="FFFFFF"/>
                </a:solidFill>
                <a:latin typeface="Century Gothic" panose="020B0502020202020204" pitchFamily="34" charset="0"/>
              </a:rPr>
              <a:t>Felicia Marcus</a:t>
            </a:r>
          </a:p>
          <a:p>
            <a:pPr algn="r"/>
            <a:r>
              <a:rPr lang="en-US" sz="2400" b="1" dirty="0">
                <a:solidFill>
                  <a:srgbClr val="FFFFFF"/>
                </a:solidFill>
                <a:latin typeface="Century Gothic" panose="020B0502020202020204" pitchFamily="34" charset="0"/>
              </a:rPr>
              <a:t>William C. Landreth Visiting Fellow</a:t>
            </a:r>
            <a:endParaRPr lang="sv-SE" sz="2400" b="1" dirty="0">
              <a:solidFill>
                <a:srgbClr val="FFFFFF"/>
              </a:solidFill>
              <a:latin typeface="Century Gothic" panose="020B0502020202020204" pitchFamily="34" charset="0"/>
            </a:endParaRPr>
          </a:p>
          <a:p>
            <a:pPr algn="r"/>
            <a:r>
              <a:rPr lang="sv-SE" sz="2400" b="1" dirty="0">
                <a:solidFill>
                  <a:srgbClr val="FFFFFF"/>
                </a:solidFill>
                <a:latin typeface="Century Gothic" panose="020B0502020202020204" pitchFamily="34" charset="0"/>
              </a:rPr>
              <a:t>Water in the West</a:t>
            </a:r>
          </a:p>
          <a:p>
            <a:pPr algn="r"/>
            <a:r>
              <a:rPr lang="sv-SE" sz="2400" b="1" dirty="0">
                <a:solidFill>
                  <a:srgbClr val="FFFFFF"/>
                </a:solidFill>
                <a:latin typeface="Century Gothic" panose="020B0502020202020204" pitchFamily="34" charset="0"/>
              </a:rPr>
              <a:t>Stanford University</a:t>
            </a:r>
            <a:endParaRPr lang="en-US" sz="2400" b="1" dirty="0">
              <a:solidFill>
                <a:srgbClr val="FFFFFF"/>
              </a:solidFill>
              <a:latin typeface="Century Gothic" panose="020B0502020202020204" pitchFamily="34" charset="0"/>
            </a:endParaRPr>
          </a:p>
        </p:txBody>
      </p:sp>
      <p:pic>
        <p:nvPicPr>
          <p:cNvPr id="1026" name="Picture 2">
            <a:extLst>
              <a:ext uri="{FF2B5EF4-FFF2-40B4-BE49-F238E27FC236}">
                <a16:creationId xmlns:a16="http://schemas.microsoft.com/office/drawing/2014/main" id="{4B893724-BAEB-D2A3-278C-E6F13312C8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815" y="3057993"/>
            <a:ext cx="1870023" cy="2493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977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8DFBA-85CC-D52D-80D1-A016ADF9D121}"/>
            </a:ext>
          </a:extLst>
        </p:cNvPr>
        <p:cNvGrpSpPr/>
        <p:nvPr/>
      </p:nvGrpSpPr>
      <p:grpSpPr>
        <a:xfrm>
          <a:off x="0" y="0"/>
          <a:ext cx="0" cy="0"/>
          <a:chOff x="0" y="0"/>
          <a:chExt cx="0" cy="0"/>
        </a:xfrm>
      </p:grpSpPr>
      <p:pic>
        <p:nvPicPr>
          <p:cNvPr id="6" name="Picture 5" descr="A group of logos of companies&#10;&#10;AI-generated content may be incorrect.">
            <a:extLst>
              <a:ext uri="{FF2B5EF4-FFF2-40B4-BE49-F238E27FC236}">
                <a16:creationId xmlns:a16="http://schemas.microsoft.com/office/drawing/2014/main" id="{363B9F42-B819-6DC9-4D8C-CFD48AF29F91}"/>
              </a:ext>
            </a:extLst>
          </p:cNvPr>
          <p:cNvPicPr>
            <a:picLocks noChangeAspect="1"/>
          </p:cNvPicPr>
          <p:nvPr/>
        </p:nvPicPr>
        <p:blipFill>
          <a:blip r:embed="rId3"/>
          <a:srcRect l="4947" t="8166" r="4949" b="9050"/>
          <a:stretch>
            <a:fillRect/>
          </a:stretch>
        </p:blipFill>
        <p:spPr>
          <a:xfrm>
            <a:off x="0" y="1585912"/>
            <a:ext cx="12192000" cy="4200525"/>
          </a:xfrm>
          <a:prstGeom prst="rect">
            <a:avLst/>
          </a:prstGeom>
        </p:spPr>
      </p:pic>
      <p:sp>
        <p:nvSpPr>
          <p:cNvPr id="7" name="Title 3">
            <a:extLst>
              <a:ext uri="{FF2B5EF4-FFF2-40B4-BE49-F238E27FC236}">
                <a16:creationId xmlns:a16="http://schemas.microsoft.com/office/drawing/2014/main" id="{037B3D74-D997-DA8F-9495-B1ED29C9E020}"/>
              </a:ext>
            </a:extLst>
          </p:cNvPr>
          <p:cNvSpPr>
            <a:spLocks noGrp="1"/>
          </p:cNvSpPr>
          <p:nvPr>
            <p:ph type="title"/>
          </p:nvPr>
        </p:nvSpPr>
        <p:spPr>
          <a:xfrm>
            <a:off x="609600" y="594641"/>
            <a:ext cx="10972800" cy="713554"/>
          </a:xfrm>
        </p:spPr>
        <p:txBody>
          <a:bodyPr/>
          <a:lstStyle/>
          <a:p>
            <a:pPr algn="ctr"/>
            <a:r>
              <a:rPr lang="en-US" sz="4000">
                <a:solidFill>
                  <a:schemeClr val="accent2"/>
                </a:solidFill>
              </a:rPr>
              <a:t>Thank you to our sponsors</a:t>
            </a:r>
            <a:endParaRPr lang="en-US" sz="4000" dirty="0">
              <a:solidFill>
                <a:schemeClr val="accent2"/>
              </a:solidFill>
            </a:endParaRPr>
          </a:p>
        </p:txBody>
      </p:sp>
      <p:sp>
        <p:nvSpPr>
          <p:cNvPr id="12" name="TextBox 11">
            <a:extLst>
              <a:ext uri="{FF2B5EF4-FFF2-40B4-BE49-F238E27FC236}">
                <a16:creationId xmlns:a16="http://schemas.microsoft.com/office/drawing/2014/main" id="{FAA760AB-868E-5E13-D692-F392E1A59570}"/>
              </a:ext>
            </a:extLst>
          </p:cNvPr>
          <p:cNvSpPr txBox="1"/>
          <p:nvPr/>
        </p:nvSpPr>
        <p:spPr>
          <a:xfrm>
            <a:off x="5189517" y="1585912"/>
            <a:ext cx="1377538" cy="1430420"/>
          </a:xfrm>
          <a:prstGeom prst="rect">
            <a:avLst/>
          </a:prstGeom>
          <a:solidFill>
            <a:srgbClr val="FFFFFF"/>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59A89CF8-80F0-F9C4-78B7-FF13CE2D3F24}"/>
              </a:ext>
            </a:extLst>
          </p:cNvPr>
          <p:cNvPicPr>
            <a:picLocks noChangeAspect="1"/>
          </p:cNvPicPr>
          <p:nvPr/>
        </p:nvPicPr>
        <p:blipFill>
          <a:blip r:embed="rId4"/>
          <a:stretch>
            <a:fillRect/>
          </a:stretch>
        </p:blipFill>
        <p:spPr>
          <a:xfrm>
            <a:off x="253341" y="1774007"/>
            <a:ext cx="5368391" cy="1066567"/>
          </a:xfrm>
          <a:prstGeom prst="rect">
            <a:avLst/>
          </a:prstGeom>
        </p:spPr>
      </p:pic>
      <p:pic>
        <p:nvPicPr>
          <p:cNvPr id="10" name="Picture 9">
            <a:extLst>
              <a:ext uri="{FF2B5EF4-FFF2-40B4-BE49-F238E27FC236}">
                <a16:creationId xmlns:a16="http://schemas.microsoft.com/office/drawing/2014/main" id="{B7854890-9A75-C8B4-8686-286CD7656B57}"/>
              </a:ext>
            </a:extLst>
          </p:cNvPr>
          <p:cNvPicPr>
            <a:picLocks noChangeAspect="1"/>
          </p:cNvPicPr>
          <p:nvPr/>
        </p:nvPicPr>
        <p:blipFill>
          <a:blip r:embed="rId5"/>
          <a:srcRect l="5600"/>
          <a:stretch/>
        </p:blipFill>
        <p:spPr>
          <a:xfrm>
            <a:off x="5771408" y="1669041"/>
            <a:ext cx="1085447" cy="1430420"/>
          </a:xfrm>
          <a:prstGeom prst="rect">
            <a:avLst/>
          </a:prstGeom>
        </p:spPr>
      </p:pic>
    </p:spTree>
    <p:extLst>
      <p:ext uri="{BB962C8B-B14F-4D97-AF65-F5344CB8AC3E}">
        <p14:creationId xmlns:p14="http://schemas.microsoft.com/office/powerpoint/2010/main" val="769045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5C2A-A04F-B04C-A0DA-42BAAB85C923}"/>
              </a:ext>
            </a:extLst>
          </p:cNvPr>
          <p:cNvSpPr>
            <a:spLocks noGrp="1"/>
          </p:cNvSpPr>
          <p:nvPr>
            <p:ph type="ctrTitle"/>
          </p:nvPr>
        </p:nvSpPr>
        <p:spPr>
          <a:xfrm>
            <a:off x="1524000" y="1997007"/>
            <a:ext cx="9144000" cy="2387600"/>
          </a:xfrm>
        </p:spPr>
        <p:txBody>
          <a:bodyPr/>
          <a:lstStyle/>
          <a:p>
            <a:r>
              <a:rPr lang="en-US" dirty="0"/>
              <a:t> </a:t>
            </a:r>
          </a:p>
        </p:txBody>
      </p:sp>
      <p:sp>
        <p:nvSpPr>
          <p:cNvPr id="7" name="Oval 6">
            <a:extLst>
              <a:ext uri="{FF2B5EF4-FFF2-40B4-BE49-F238E27FC236}">
                <a16:creationId xmlns:a16="http://schemas.microsoft.com/office/drawing/2014/main" id="{F3E86061-4D6B-1681-4485-154776DDED59}"/>
              </a:ext>
            </a:extLst>
          </p:cNvPr>
          <p:cNvSpPr/>
          <p:nvPr/>
        </p:nvSpPr>
        <p:spPr>
          <a:xfrm>
            <a:off x="9519300" y="3312545"/>
            <a:ext cx="2061712" cy="2061712"/>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solidFill>
                  <a:schemeClr val="accent3"/>
                </a:solidFill>
                <a:latin typeface="Century Gothic" panose="020B0502020202020204" pitchFamily="34" charset="0"/>
              </a:rPr>
              <a:t>READY</a:t>
            </a:r>
          </a:p>
          <a:p>
            <a:pPr algn="ctr"/>
            <a:r>
              <a:rPr lang="en-US" sz="2400" b="1" dirty="0">
                <a:solidFill>
                  <a:schemeClr val="accent3"/>
                </a:solidFill>
                <a:latin typeface="Century Gothic" panose="020B0502020202020204" pitchFamily="34" charset="0"/>
              </a:rPr>
              <a:t>IN 1-2</a:t>
            </a:r>
          </a:p>
          <a:p>
            <a:pPr algn="ctr"/>
            <a:r>
              <a:rPr lang="en-US" sz="2400" b="1" dirty="0">
                <a:solidFill>
                  <a:schemeClr val="accent3"/>
                </a:solidFill>
                <a:latin typeface="Century Gothic" panose="020B0502020202020204" pitchFamily="34" charset="0"/>
              </a:rPr>
              <a:t>WEEKS</a:t>
            </a:r>
          </a:p>
        </p:txBody>
      </p:sp>
      <p:sp>
        <p:nvSpPr>
          <p:cNvPr id="8" name="TextBox 7">
            <a:extLst>
              <a:ext uri="{FF2B5EF4-FFF2-40B4-BE49-F238E27FC236}">
                <a16:creationId xmlns:a16="http://schemas.microsoft.com/office/drawing/2014/main" id="{F1A3D1D6-8079-828F-3AE1-044B1CCCE5E7}"/>
              </a:ext>
            </a:extLst>
          </p:cNvPr>
          <p:cNvSpPr txBox="1"/>
          <p:nvPr/>
        </p:nvSpPr>
        <p:spPr>
          <a:xfrm>
            <a:off x="3497372" y="2887260"/>
            <a:ext cx="5197256" cy="3016210"/>
          </a:xfrm>
          <a:prstGeom prst="rect">
            <a:avLst/>
          </a:prstGeom>
          <a:noFill/>
        </p:spPr>
        <p:txBody>
          <a:bodyPr wrap="none" rtlCol="0">
            <a:spAutoFit/>
          </a:bodyPr>
          <a:lstStyle/>
          <a:p>
            <a:pPr algn="ctr"/>
            <a:r>
              <a:rPr lang="en-US" sz="4000" b="1" dirty="0">
                <a:solidFill>
                  <a:schemeClr val="accent1"/>
                </a:solidFill>
                <a:latin typeface="Century Gothic" panose="020B0502020202020204" pitchFamily="34" charset="0"/>
              </a:rPr>
              <a:t>CONTACT HOURS</a:t>
            </a:r>
          </a:p>
          <a:p>
            <a:pPr algn="ctr"/>
            <a:r>
              <a:rPr lang="en-US" sz="4000" b="1" dirty="0">
                <a:solidFill>
                  <a:schemeClr val="accent1"/>
                </a:solidFill>
                <a:latin typeface="Century Gothic" panose="020B0502020202020204" pitchFamily="34" charset="0"/>
              </a:rPr>
              <a:t>FOR TODAY’S EVENT</a:t>
            </a:r>
            <a:br>
              <a:rPr lang="en-US" sz="4400" b="1" dirty="0">
                <a:solidFill>
                  <a:schemeClr val="accent1"/>
                </a:solidFill>
                <a:latin typeface="Century Gothic" panose="020B0502020202020204" pitchFamily="34" charset="0"/>
              </a:rPr>
            </a:br>
            <a:endParaRPr lang="en-US" sz="4400" b="1" dirty="0">
              <a:solidFill>
                <a:schemeClr val="accent1"/>
              </a:solidFill>
              <a:latin typeface="Century Gothic" panose="020B0502020202020204" pitchFamily="34" charset="0"/>
            </a:endParaRPr>
          </a:p>
          <a:p>
            <a:pPr algn="ctr"/>
            <a:r>
              <a:rPr lang="en-US" sz="6600" b="1" dirty="0">
                <a:solidFill>
                  <a:schemeClr val="accent1"/>
                </a:solidFill>
                <a:latin typeface="Century Gothic" panose="020B0502020202020204" pitchFamily="34" charset="0"/>
              </a:rPr>
              <a:t>AUTOMATED</a:t>
            </a:r>
          </a:p>
        </p:txBody>
      </p:sp>
    </p:spTree>
    <p:extLst>
      <p:ext uri="{BB962C8B-B14F-4D97-AF65-F5344CB8AC3E}">
        <p14:creationId xmlns:p14="http://schemas.microsoft.com/office/powerpoint/2010/main" val="1784524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71525" y="2415540"/>
            <a:ext cx="10972800" cy="1276350"/>
          </a:xfrm>
          <a:prstGeom prst="rect">
            <a:avLst/>
          </a:prstGeom>
        </p:spPr>
        <p:txBody>
          <a:bodyPr/>
          <a:lstStyle/>
          <a:p>
            <a:pPr algn="r"/>
            <a:r>
              <a:rPr lang="en-US" sz="7200" b="1" dirty="0">
                <a:solidFill>
                  <a:srgbClr val="FFFFFF"/>
                </a:solidFill>
                <a:latin typeface="Century Gothic" panose="020B0502020202020204" pitchFamily="34" charset="0"/>
              </a:rPr>
              <a:t>THANK YOU</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8">
            <a:extLst>
              <a:ext uri="{FF2B5EF4-FFF2-40B4-BE49-F238E27FC236}">
                <a16:creationId xmlns:a16="http://schemas.microsoft.com/office/drawing/2014/main" id="{D48D9584-D2FD-48CE-9E17-4E250B743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AF1941F-DAB4-D5B8-3F39-7A0B79EB0ED0}"/>
              </a:ext>
            </a:extLst>
          </p:cNvPr>
          <p:cNvPicPr>
            <a:picLocks noChangeAspect="1"/>
          </p:cNvPicPr>
          <p:nvPr/>
        </p:nvPicPr>
        <p:blipFill>
          <a:blip r:embed="rId3"/>
          <a:srcRect l="5562" r="5562"/>
          <a:stretch/>
        </p:blipFill>
        <p:spPr>
          <a:xfrm>
            <a:off x="3526979" y="-30134"/>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2" name="Picture 11">
            <a:extLst>
              <a:ext uri="{FF2B5EF4-FFF2-40B4-BE49-F238E27FC236}">
                <a16:creationId xmlns:a16="http://schemas.microsoft.com/office/drawing/2014/main" id="{8A50C673-C9FD-DF51-5912-3244759E239A}"/>
              </a:ext>
            </a:extLst>
          </p:cNvPr>
          <p:cNvPicPr>
            <a:picLocks noChangeAspect="1"/>
          </p:cNvPicPr>
          <p:nvPr/>
        </p:nvPicPr>
        <p:blipFill>
          <a:blip r:embed="rId4"/>
          <a:srcRect l="11005" r="11005"/>
          <a:stretch/>
        </p:blipFill>
        <p:spPr>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14" name="Picture 13">
            <a:extLst>
              <a:ext uri="{FF2B5EF4-FFF2-40B4-BE49-F238E27FC236}">
                <a16:creationId xmlns:a16="http://schemas.microsoft.com/office/drawing/2014/main" id="{C7110A3F-8512-0D3F-BD1C-6C559EF82DCA}"/>
              </a:ext>
            </a:extLst>
          </p:cNvPr>
          <p:cNvPicPr>
            <a:picLocks noChangeAspect="1"/>
          </p:cNvPicPr>
          <p:nvPr/>
        </p:nvPicPr>
        <p:blipFill>
          <a:blip r:embed="rId5"/>
          <a:srcRect l="6043" r="6043"/>
          <a:stretch/>
        </p:blipFill>
        <p:spPr>
          <a:xfrm>
            <a:off x="359006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1" name="Freeform: Shape 20">
            <a:extLst>
              <a:ext uri="{FF2B5EF4-FFF2-40B4-BE49-F238E27FC236}">
                <a16:creationId xmlns:a16="http://schemas.microsoft.com/office/drawing/2014/main" id="{CA17DEF4-6C5D-41C6-8D93-5C7CFD7AD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22BBC5A3-5C8C-4FB9-AEFF-8778D2C9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827EF281-9680-55FF-8769-5346339D5C53}"/>
              </a:ext>
            </a:extLst>
          </p:cNvPr>
          <p:cNvSpPr>
            <a:spLocks noGrp="1"/>
          </p:cNvSpPr>
          <p:nvPr>
            <p:ph type="title"/>
          </p:nvPr>
        </p:nvSpPr>
        <p:spPr>
          <a:xfrm>
            <a:off x="424878" y="2444878"/>
            <a:ext cx="3429000" cy="1895320"/>
          </a:xfrm>
          <a:prstGeom prst="rect">
            <a:avLst/>
          </a:prstGeom>
        </p:spPr>
        <p:txBody>
          <a:bodyPr vert="horz" lIns="91440" tIns="45720" rIns="91440" bIns="45720" rtlCol="0" anchor="b">
            <a:normAutofit/>
          </a:bodyPr>
          <a:lstStyle/>
          <a:p>
            <a:pPr defTabSz="914400">
              <a:lnSpc>
                <a:spcPct val="90000"/>
              </a:lnSpc>
            </a:pPr>
            <a:r>
              <a:rPr lang="en-US" sz="4000" kern="1200" dirty="0">
                <a:solidFill>
                  <a:schemeClr val="tx1"/>
                </a:solidFill>
                <a:cs typeface="+mj-cs"/>
              </a:rPr>
              <a:t>Attendee Happy Hour Meet-up</a:t>
            </a:r>
          </a:p>
        </p:txBody>
      </p:sp>
      <p:sp>
        <p:nvSpPr>
          <p:cNvPr id="25" name="Rectangle 24">
            <a:extLst>
              <a:ext uri="{FF2B5EF4-FFF2-40B4-BE49-F238E27FC236}">
                <a16:creationId xmlns:a16="http://schemas.microsoft.com/office/drawing/2014/main" id="{3BB917E8-D696-4787-96D6-521A9C42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AF71422-E387-474B-5B9E-4B2EF09D4B88}"/>
              </a:ext>
            </a:extLst>
          </p:cNvPr>
          <p:cNvPicPr>
            <a:picLocks noChangeAspect="1"/>
          </p:cNvPicPr>
          <p:nvPr/>
        </p:nvPicPr>
        <p:blipFill>
          <a:blip r:embed="rId6"/>
          <a:srcRect l="10979" r="10979"/>
          <a:stretch/>
        </p:blipFill>
        <p:spPr>
          <a:xfrm>
            <a:off x="7845207" y="-30134"/>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27" name="Rectangle 26">
            <a:extLst>
              <a:ext uri="{FF2B5EF4-FFF2-40B4-BE49-F238E27FC236}">
                <a16:creationId xmlns:a16="http://schemas.microsoft.com/office/drawing/2014/main" id="{39F4C545-E278-42ED-9B78-2EBA46444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54337D49-8507-FC08-FF46-00BF4E9809F8}"/>
              </a:ext>
            </a:extLst>
          </p:cNvPr>
          <p:cNvSpPr txBox="1">
            <a:spLocks/>
          </p:cNvSpPr>
          <p:nvPr/>
        </p:nvSpPr>
        <p:spPr>
          <a:xfrm>
            <a:off x="424878" y="4856149"/>
            <a:ext cx="3429000" cy="1263242"/>
          </a:xfrm>
          <a:prstGeom prst="rect">
            <a:avLst/>
          </a:prstGeom>
        </p:spPr>
        <p:txBody>
          <a:bodyPr vert="horz" lIns="91440" tIns="45720" rIns="91440" bIns="45720" rtlCol="0" anchor="b">
            <a:normAutofit fontScale="92500" lnSpcReduction="10000"/>
          </a:bodyPr>
          <a:lstStyle>
            <a:lvl1pPr algn="l" defTabSz="457200" rtl="0" eaLnBrk="1" latinLnBrk="0" hangingPunct="1">
              <a:spcBef>
                <a:spcPct val="0"/>
              </a:spcBef>
              <a:buNone/>
              <a:defRPr sz="4400" b="1" kern="1200">
                <a:solidFill>
                  <a:srgbClr val="1C1A6A"/>
                </a:solidFill>
                <a:latin typeface="Century Gothic" panose="020B0502020202020204" pitchFamily="34" charset="0"/>
                <a:ea typeface="+mj-ea"/>
                <a:cs typeface="Century Gothic" panose="020B0502020202020204" pitchFamily="34" charset="0"/>
              </a:defRPr>
            </a:lvl1pPr>
          </a:lstStyle>
          <a:p>
            <a:pPr defTabSz="914400">
              <a:lnSpc>
                <a:spcPct val="90000"/>
              </a:lnSpc>
            </a:pPr>
            <a:r>
              <a:rPr lang="en-US" sz="2800" dirty="0">
                <a:solidFill>
                  <a:schemeClr val="accent2"/>
                </a:solidFill>
                <a:cs typeface="+mj-cs"/>
              </a:rPr>
              <a:t>DAVID BROWER CENTER Terrace</a:t>
            </a:r>
            <a:br>
              <a:rPr lang="en-US" sz="2800" dirty="0">
                <a:solidFill>
                  <a:schemeClr val="accent2"/>
                </a:solidFill>
                <a:cs typeface="+mj-cs"/>
              </a:rPr>
            </a:br>
            <a:r>
              <a:rPr lang="en-US" sz="2400" dirty="0">
                <a:solidFill>
                  <a:schemeClr val="accent2"/>
                </a:solidFill>
                <a:cs typeface="+mj-cs"/>
              </a:rPr>
              <a:t>2181 Shattuck Ave</a:t>
            </a:r>
          </a:p>
          <a:p>
            <a:pPr defTabSz="914400">
              <a:lnSpc>
                <a:spcPct val="90000"/>
              </a:lnSpc>
            </a:pPr>
            <a:r>
              <a:rPr lang="en-US" sz="2400" dirty="0">
                <a:solidFill>
                  <a:schemeClr val="accent2"/>
                </a:solidFill>
                <a:cs typeface="+mj-cs"/>
              </a:rPr>
              <a:t>Berkeley</a:t>
            </a:r>
          </a:p>
        </p:txBody>
      </p:sp>
    </p:spTree>
    <p:extLst>
      <p:ext uri="{BB962C8B-B14F-4D97-AF65-F5344CB8AC3E}">
        <p14:creationId xmlns:p14="http://schemas.microsoft.com/office/powerpoint/2010/main" val="323725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15"/>
                                        </p:tgtEl>
                                        <p:attrNameLst>
                                          <p:attrName>style.visibility</p:attrName>
                                        </p:attrNameLst>
                                      </p:cBhvr>
                                      <p:to>
                                        <p:strVal val="visible"/>
                                      </p:to>
                                    </p:set>
                                    <p:animEffect transition="in" filter="fade">
                                      <p:cBhvr>
                                        <p:cTn id="10" dur="7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344002-28D1-5C1B-3183-24FD269A7F4A}"/>
              </a:ext>
            </a:extLst>
          </p:cNvPr>
          <p:cNvPicPr>
            <a:picLocks noChangeAspect="1"/>
          </p:cNvPicPr>
          <p:nvPr/>
        </p:nvPicPr>
        <p:blipFill>
          <a:blip r:embed="rId3"/>
          <a:srcRect t="25856" b="25856"/>
          <a:stretch/>
        </p:blipFill>
        <p:spPr>
          <a:xfrm>
            <a:off x="498116" y="2249835"/>
            <a:ext cx="11693884" cy="3176275"/>
          </a:xfrm>
          <a:prstGeom prst="rect">
            <a:avLst/>
          </a:prstGeom>
        </p:spPr>
      </p:pic>
      <p:sp>
        <p:nvSpPr>
          <p:cNvPr id="2" name="Title 1"/>
          <p:cNvSpPr>
            <a:spLocks noGrp="1"/>
          </p:cNvSpPr>
          <p:nvPr>
            <p:ph type="ctrTitle"/>
          </p:nvPr>
        </p:nvSpPr>
        <p:spPr>
          <a:xfrm>
            <a:off x="3862070" y="5466673"/>
            <a:ext cx="7585710" cy="515620"/>
          </a:xfrm>
        </p:spPr>
        <p:txBody>
          <a:bodyPr/>
          <a:lstStyle/>
          <a:p>
            <a:r>
              <a:rPr lang="en-US" sz="3600" dirty="0">
                <a:solidFill>
                  <a:schemeClr val="accent4"/>
                </a:solidFill>
              </a:rPr>
              <a:t>WELCOME TO BERKELEY</a:t>
            </a:r>
            <a:br>
              <a:rPr lang="en-US" sz="3600" dirty="0"/>
            </a:br>
            <a:r>
              <a:rPr lang="en-US" sz="3600" dirty="0"/>
              <a:t>June 3, 2025</a:t>
            </a:r>
          </a:p>
        </p:txBody>
      </p:sp>
      <p:pic>
        <p:nvPicPr>
          <p:cNvPr id="5" name="Picture 4" descr="PFI-PPT-images-04">
            <a:extLst>
              <a:ext uri="{FF2B5EF4-FFF2-40B4-BE49-F238E27FC236}">
                <a16:creationId xmlns:a16="http://schemas.microsoft.com/office/drawing/2014/main" id="{EEB94179-ADF9-BBA4-2081-A2A6DD36770F}"/>
              </a:ext>
            </a:extLst>
          </p:cNvPr>
          <p:cNvPicPr>
            <a:picLocks noChangeAspect="1"/>
          </p:cNvPicPr>
          <p:nvPr/>
        </p:nvPicPr>
        <p:blipFill>
          <a:blip r:embed="rId4"/>
          <a:stretch>
            <a:fillRect/>
          </a:stretch>
        </p:blipFill>
        <p:spPr>
          <a:xfrm>
            <a:off x="176530" y="4252630"/>
            <a:ext cx="2346960" cy="2346960"/>
          </a:xfrm>
          <a:prstGeom prst="rect">
            <a:avLst/>
          </a:prstGeom>
        </p:spPr>
      </p:pic>
    </p:spTree>
    <p:extLst>
      <p:ext uri="{BB962C8B-B14F-4D97-AF65-F5344CB8AC3E}">
        <p14:creationId xmlns:p14="http://schemas.microsoft.com/office/powerpoint/2010/main" val="2965643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nvSpPr>
        <p:spPr>
          <a:xfrm>
            <a:off x="771525" y="2215515"/>
            <a:ext cx="10972800" cy="375094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4800" b="1" dirty="0">
                <a:solidFill>
                  <a:srgbClr val="FFFFFF"/>
                </a:solidFill>
                <a:latin typeface="Century Gothic" panose="020B0502020202020204" pitchFamily="34" charset="0"/>
              </a:rPr>
              <a:t>Innovation in Wastewater Policy</a:t>
            </a:r>
            <a:endParaRPr lang="sv-SE" sz="2400" b="1" dirty="0">
              <a:solidFill>
                <a:srgbClr val="FFFFFF"/>
              </a:solidFill>
              <a:latin typeface="Century Gothic" panose="020B0502020202020204" pitchFamily="34" charset="0"/>
            </a:endParaRPr>
          </a:p>
          <a:p>
            <a:pPr algn="r"/>
            <a:r>
              <a:rPr lang="sv-SE" sz="3200" b="1" dirty="0">
                <a:solidFill>
                  <a:srgbClr val="FFFFFF"/>
                </a:solidFill>
                <a:latin typeface="Century Gothic" panose="020B0502020202020204" pitchFamily="34" charset="0"/>
              </a:rPr>
              <a:t>Felicia Marcus</a:t>
            </a:r>
          </a:p>
          <a:p>
            <a:pPr algn="r"/>
            <a:r>
              <a:rPr lang="en-US" sz="2400" b="1" dirty="0">
                <a:solidFill>
                  <a:srgbClr val="FFFFFF"/>
                </a:solidFill>
                <a:latin typeface="Century Gothic" panose="020B0502020202020204" pitchFamily="34" charset="0"/>
              </a:rPr>
              <a:t>William C. Landreth Visiting Fellow</a:t>
            </a:r>
            <a:endParaRPr lang="sv-SE" sz="2400" b="1" dirty="0">
              <a:solidFill>
                <a:srgbClr val="FFFFFF"/>
              </a:solidFill>
              <a:latin typeface="Century Gothic" panose="020B0502020202020204" pitchFamily="34" charset="0"/>
            </a:endParaRPr>
          </a:p>
          <a:p>
            <a:pPr algn="r"/>
            <a:r>
              <a:rPr lang="sv-SE" sz="2400" b="1" dirty="0">
                <a:solidFill>
                  <a:srgbClr val="FFFFFF"/>
                </a:solidFill>
                <a:latin typeface="Century Gothic" panose="020B0502020202020204" pitchFamily="34" charset="0"/>
              </a:rPr>
              <a:t>Water in the West</a:t>
            </a:r>
          </a:p>
          <a:p>
            <a:pPr algn="r"/>
            <a:r>
              <a:rPr lang="sv-SE" sz="2400" b="1" dirty="0">
                <a:solidFill>
                  <a:srgbClr val="FFFFFF"/>
                </a:solidFill>
                <a:latin typeface="Century Gothic" panose="020B0502020202020204" pitchFamily="34" charset="0"/>
              </a:rPr>
              <a:t>Stanford University</a:t>
            </a:r>
            <a:endParaRPr lang="en-US" sz="2400" b="1" dirty="0">
              <a:solidFill>
                <a:srgbClr val="FFFFFF"/>
              </a:solidFill>
              <a:latin typeface="Century Gothic" panose="020B0502020202020204" pitchFamily="34" charset="0"/>
            </a:endParaRPr>
          </a:p>
        </p:txBody>
      </p:sp>
      <p:pic>
        <p:nvPicPr>
          <p:cNvPr id="1026" name="Picture 2">
            <a:extLst>
              <a:ext uri="{FF2B5EF4-FFF2-40B4-BE49-F238E27FC236}">
                <a16:creationId xmlns:a16="http://schemas.microsoft.com/office/drawing/2014/main" id="{CCEB37E1-6B97-8FDD-DDA2-29D5D0FB39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815" y="3057993"/>
            <a:ext cx="1870023" cy="2493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709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17703-43DC-DCEE-8035-17DD751B743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37ABB4D-ACB2-1636-906B-5B397B1557E5}"/>
              </a:ext>
            </a:extLst>
          </p:cNvPr>
          <p:cNvSpPr>
            <a:spLocks noGrp="1"/>
          </p:cNvSpPr>
          <p:nvPr/>
        </p:nvSpPr>
        <p:spPr>
          <a:xfrm>
            <a:off x="771525" y="2215515"/>
            <a:ext cx="10972800" cy="375094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4800" b="1" dirty="0">
                <a:solidFill>
                  <a:srgbClr val="FFFFFF"/>
                </a:solidFill>
                <a:latin typeface="Century Gothic" panose="020B0502020202020204" pitchFamily="34" charset="0"/>
              </a:rPr>
              <a:t>Reverse Osmosis Concentrate Management</a:t>
            </a:r>
            <a:br>
              <a:rPr lang="en-US" sz="2400" b="1" dirty="0">
                <a:solidFill>
                  <a:srgbClr val="FFFFFF"/>
                </a:solidFill>
                <a:latin typeface="Century Gothic" panose="020B0502020202020204" pitchFamily="34" charset="0"/>
              </a:rPr>
            </a:br>
            <a:br>
              <a:rPr lang="en-US" sz="2400" b="1" dirty="0">
                <a:solidFill>
                  <a:srgbClr val="FFFFFF"/>
                </a:solidFill>
                <a:latin typeface="Century Gothic" panose="020B0502020202020204" pitchFamily="34" charset="0"/>
              </a:rPr>
            </a:br>
            <a:r>
              <a:rPr lang="sv-SE" sz="2400" b="1" dirty="0">
                <a:solidFill>
                  <a:srgbClr val="FFFFFF"/>
                </a:solidFill>
                <a:latin typeface="Century Gothic" panose="020B0502020202020204" pitchFamily="34" charset="0"/>
              </a:rPr>
              <a:t>ANGELA STEIGLER, MODERATOR</a:t>
            </a:r>
          </a:p>
          <a:p>
            <a:pPr algn="r"/>
            <a:r>
              <a:rPr lang="sv-SE" sz="2400" b="1" dirty="0">
                <a:solidFill>
                  <a:srgbClr val="FFFFFF"/>
                </a:solidFill>
                <a:latin typeface="Century Gothic" panose="020B0502020202020204" pitchFamily="34" charset="0"/>
              </a:rPr>
              <a:t>Hazen</a:t>
            </a:r>
            <a:endParaRPr lang="en-US" sz="2400" b="1"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243418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A396D7-85E9-12B4-6737-62CBEB23665F}"/>
              </a:ext>
            </a:extLst>
          </p:cNvPr>
          <p:cNvPicPr>
            <a:picLocks noChangeAspect="1"/>
          </p:cNvPicPr>
          <p:nvPr/>
        </p:nvPicPr>
        <p:blipFill>
          <a:blip r:embed="rId2"/>
          <a:srcRect r="30867"/>
          <a:stretch/>
        </p:blipFill>
        <p:spPr>
          <a:xfrm>
            <a:off x="918693" y="1721892"/>
            <a:ext cx="4369863" cy="3881076"/>
          </a:xfrm>
          <a:prstGeom prst="rect">
            <a:avLst/>
          </a:prstGeom>
        </p:spPr>
      </p:pic>
      <p:sp>
        <p:nvSpPr>
          <p:cNvPr id="2" name="Title 1">
            <a:extLst>
              <a:ext uri="{FF2B5EF4-FFF2-40B4-BE49-F238E27FC236}">
                <a16:creationId xmlns:a16="http://schemas.microsoft.com/office/drawing/2014/main" id="{1AA3D613-D8A6-6894-4CFE-EE688B504747}"/>
              </a:ext>
            </a:extLst>
          </p:cNvPr>
          <p:cNvSpPr>
            <a:spLocks noGrp="1"/>
          </p:cNvSpPr>
          <p:nvPr>
            <p:ph type="title"/>
          </p:nvPr>
        </p:nvSpPr>
        <p:spPr>
          <a:xfrm>
            <a:off x="618373" y="462260"/>
            <a:ext cx="10972800" cy="713554"/>
          </a:xfrm>
        </p:spPr>
        <p:txBody>
          <a:bodyPr>
            <a:noAutofit/>
          </a:bodyPr>
          <a:lstStyle/>
          <a:p>
            <a:r>
              <a:rPr kumimoji="0" lang="en-US" sz="3600" b="1" i="0" u="none" strike="noStrike" kern="1200" cap="none" spc="0" normalizeH="0" baseline="0" noProof="0" dirty="0">
                <a:ln>
                  <a:noFill/>
                </a:ln>
                <a:solidFill>
                  <a:srgbClr val="1C1A6A"/>
                </a:solidFill>
                <a:effectLst/>
                <a:uLnTx/>
                <a:uFillTx/>
                <a:latin typeface="Century Gothic" panose="020B0502020202020204" pitchFamily="34" charset="0"/>
              </a:rPr>
              <a:t>Reverse Osmosis (RO) is the leading technology for potable reuse of municipal wastewater</a:t>
            </a:r>
            <a:endParaRPr lang="en-US" sz="3600" b="1" dirty="0">
              <a:solidFill>
                <a:srgbClr val="1C1A6A"/>
              </a:solidFill>
              <a:latin typeface="Century Gothic" panose="020B0502020202020204" pitchFamily="34" charset="0"/>
            </a:endParaRPr>
          </a:p>
        </p:txBody>
      </p:sp>
      <p:pic>
        <p:nvPicPr>
          <p:cNvPr id="39" name="Picture 38">
            <a:extLst>
              <a:ext uri="{FF2B5EF4-FFF2-40B4-BE49-F238E27FC236}">
                <a16:creationId xmlns:a16="http://schemas.microsoft.com/office/drawing/2014/main" id="{7D7CF587-93A5-1FB5-C5E0-7FF2EAE5AE2A}"/>
              </a:ext>
            </a:extLst>
          </p:cNvPr>
          <p:cNvPicPr>
            <a:picLocks noChangeAspect="1"/>
          </p:cNvPicPr>
          <p:nvPr/>
        </p:nvPicPr>
        <p:blipFill>
          <a:blip r:embed="rId2"/>
          <a:srcRect l="74183" t="2433" r="1" b="56066"/>
          <a:stretch/>
        </p:blipFill>
        <p:spPr>
          <a:xfrm>
            <a:off x="6522032" y="4419588"/>
            <a:ext cx="1945117" cy="1919885"/>
          </a:xfrm>
          <a:prstGeom prst="ellipse">
            <a:avLst/>
          </a:prstGeom>
        </p:spPr>
      </p:pic>
      <p:grpSp>
        <p:nvGrpSpPr>
          <p:cNvPr id="42" name="Group 41">
            <a:extLst>
              <a:ext uri="{FF2B5EF4-FFF2-40B4-BE49-F238E27FC236}">
                <a16:creationId xmlns:a16="http://schemas.microsoft.com/office/drawing/2014/main" id="{6FC81656-F45C-2438-5611-1E7A402A3F65}"/>
              </a:ext>
            </a:extLst>
          </p:cNvPr>
          <p:cNvGrpSpPr/>
          <p:nvPr/>
        </p:nvGrpSpPr>
        <p:grpSpPr>
          <a:xfrm>
            <a:off x="5692585" y="1630371"/>
            <a:ext cx="6396816" cy="2954629"/>
            <a:chOff x="6338048" y="1056627"/>
            <a:chExt cx="6396816" cy="2954629"/>
          </a:xfrm>
        </p:grpSpPr>
        <p:grpSp>
          <p:nvGrpSpPr>
            <p:cNvPr id="37" name="Group 36">
              <a:extLst>
                <a:ext uri="{FF2B5EF4-FFF2-40B4-BE49-F238E27FC236}">
                  <a16:creationId xmlns:a16="http://schemas.microsoft.com/office/drawing/2014/main" id="{EE77C16F-5C61-171D-8451-9750375F7728}"/>
                </a:ext>
              </a:extLst>
            </p:cNvPr>
            <p:cNvGrpSpPr/>
            <p:nvPr/>
          </p:nvGrpSpPr>
          <p:grpSpPr>
            <a:xfrm>
              <a:off x="6338048" y="1530597"/>
              <a:ext cx="6396816" cy="2480659"/>
              <a:chOff x="3324606" y="2061684"/>
              <a:chExt cx="7167382" cy="2982880"/>
            </a:xfrm>
          </p:grpSpPr>
          <p:grpSp>
            <p:nvGrpSpPr>
              <p:cNvPr id="5" name="Group 4">
                <a:extLst>
                  <a:ext uri="{FF2B5EF4-FFF2-40B4-BE49-F238E27FC236}">
                    <a16:creationId xmlns:a16="http://schemas.microsoft.com/office/drawing/2014/main" id="{06A7A7BE-5839-4F30-D224-50D61937148C}"/>
                  </a:ext>
                </a:extLst>
              </p:cNvPr>
              <p:cNvGrpSpPr/>
              <p:nvPr/>
            </p:nvGrpSpPr>
            <p:grpSpPr>
              <a:xfrm>
                <a:off x="3324606" y="2061684"/>
                <a:ext cx="7167382" cy="2894242"/>
                <a:chOff x="5294897" y="1252292"/>
                <a:chExt cx="7167382" cy="2894242"/>
              </a:xfrm>
            </p:grpSpPr>
            <p:sp>
              <p:nvSpPr>
                <p:cNvPr id="6" name="Rectangle 5">
                  <a:extLst>
                    <a:ext uri="{FF2B5EF4-FFF2-40B4-BE49-F238E27FC236}">
                      <a16:creationId xmlns:a16="http://schemas.microsoft.com/office/drawing/2014/main" id="{2F5CA996-95CF-8B71-5B36-4041D23AA6A9}"/>
                    </a:ext>
                  </a:extLst>
                </p:cNvPr>
                <p:cNvSpPr/>
                <p:nvPr/>
              </p:nvSpPr>
              <p:spPr>
                <a:xfrm>
                  <a:off x="7000788" y="1252292"/>
                  <a:ext cx="2785251" cy="1769330"/>
                </a:xfrm>
                <a:prstGeom prst="rect">
                  <a:avLst/>
                </a:prstGeom>
                <a:solidFill>
                  <a:srgbClr val="4AB5C4">
                    <a:lumMod val="20000"/>
                    <a:lumOff val="80000"/>
                  </a:srgbClr>
                </a:solidFill>
                <a:ln w="76200" cap="flat" cmpd="sng" algn="ctr">
                  <a:solidFill>
                    <a:srgbClr val="0989B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orbel" panose="020B0503020204020204"/>
                    <a:ea typeface="+mn-ea"/>
                    <a:cs typeface="+mn-cs"/>
                  </a:endParaRPr>
                </a:p>
              </p:txBody>
            </p:sp>
            <p:cxnSp>
              <p:nvCxnSpPr>
                <p:cNvPr id="7" name="Straight Connector 6">
                  <a:extLst>
                    <a:ext uri="{FF2B5EF4-FFF2-40B4-BE49-F238E27FC236}">
                      <a16:creationId xmlns:a16="http://schemas.microsoft.com/office/drawing/2014/main" id="{5D65A4CC-D2A3-8162-9F69-9DD8500466C6}"/>
                    </a:ext>
                  </a:extLst>
                </p:cNvPr>
                <p:cNvCxnSpPr>
                  <a:cxnSpLocks/>
                </p:cNvCxnSpPr>
                <p:nvPr/>
              </p:nvCxnSpPr>
              <p:spPr>
                <a:xfrm>
                  <a:off x="7012509" y="1304866"/>
                  <a:ext cx="2773530" cy="1716756"/>
                </a:xfrm>
                <a:prstGeom prst="line">
                  <a:avLst/>
                </a:prstGeom>
                <a:noFill/>
                <a:ln w="57150" cap="flat" cmpd="sng" algn="ctr">
                  <a:solidFill>
                    <a:srgbClr val="549E39"/>
                  </a:solidFill>
                  <a:prstDash val="solid"/>
                </a:ln>
                <a:effectLst/>
              </p:spPr>
            </p:cxnSp>
            <p:sp>
              <p:nvSpPr>
                <p:cNvPr id="8" name="TextBox 7">
                  <a:extLst>
                    <a:ext uri="{FF2B5EF4-FFF2-40B4-BE49-F238E27FC236}">
                      <a16:creationId xmlns:a16="http://schemas.microsoft.com/office/drawing/2014/main" id="{0B78FCB0-CCED-B8B7-600A-115EF47C2100}"/>
                    </a:ext>
                  </a:extLst>
                </p:cNvPr>
                <p:cNvSpPr txBox="1"/>
                <p:nvPr/>
              </p:nvSpPr>
              <p:spPr>
                <a:xfrm>
                  <a:off x="5294897" y="1423332"/>
                  <a:ext cx="844723" cy="50518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orbel" panose="020B0503020204020204"/>
                    </a:rPr>
                    <a:t>Feed</a:t>
                  </a:r>
                </a:p>
              </p:txBody>
            </p:sp>
            <p:sp>
              <p:nvSpPr>
                <p:cNvPr id="9" name="TextBox 8">
                  <a:extLst>
                    <a:ext uri="{FF2B5EF4-FFF2-40B4-BE49-F238E27FC236}">
                      <a16:creationId xmlns:a16="http://schemas.microsoft.com/office/drawing/2014/main" id="{C21E2480-0A1A-5E3A-FF44-BC6AB6D2690D}"/>
                    </a:ext>
                  </a:extLst>
                </p:cNvPr>
                <p:cNvSpPr txBox="1"/>
                <p:nvPr/>
              </p:nvSpPr>
              <p:spPr>
                <a:xfrm>
                  <a:off x="8509527" y="3287717"/>
                  <a:ext cx="1701259" cy="85881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orbel" panose="020B0503020204020204"/>
                    </a:rPr>
                    <a:t>Concentrate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orbel" panose="020B0503020204020204"/>
                    </a:rPr>
                    <a:t>15% of flow</a:t>
                  </a:r>
                </a:p>
              </p:txBody>
            </p:sp>
            <p:sp>
              <p:nvSpPr>
                <p:cNvPr id="10" name="TextBox 9">
                  <a:extLst>
                    <a:ext uri="{FF2B5EF4-FFF2-40B4-BE49-F238E27FC236}">
                      <a16:creationId xmlns:a16="http://schemas.microsoft.com/office/drawing/2014/main" id="{F9A0296A-D2F6-A930-C6BA-1676B608760E}"/>
                    </a:ext>
                  </a:extLst>
                </p:cNvPr>
                <p:cNvSpPr txBox="1"/>
                <p:nvPr/>
              </p:nvSpPr>
              <p:spPr>
                <a:xfrm>
                  <a:off x="10839781" y="1572686"/>
                  <a:ext cx="1622498" cy="85881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orbel" panose="020B0503020204020204"/>
                    </a:rPr>
                    <a:t>Permeate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orbel" panose="020B0503020204020204"/>
                    </a:rPr>
                    <a:t>85% of flow</a:t>
                  </a:r>
                </a:p>
              </p:txBody>
            </p:sp>
            <p:sp>
              <p:nvSpPr>
                <p:cNvPr id="11" name="Oval 10">
                  <a:extLst>
                    <a:ext uri="{FF2B5EF4-FFF2-40B4-BE49-F238E27FC236}">
                      <a16:creationId xmlns:a16="http://schemas.microsoft.com/office/drawing/2014/main" id="{D266D58A-2D97-D832-EE39-1923809ADDEF}"/>
                    </a:ext>
                  </a:extLst>
                </p:cNvPr>
                <p:cNvSpPr/>
                <p:nvPr/>
              </p:nvSpPr>
              <p:spPr>
                <a:xfrm>
                  <a:off x="7186083" y="2054895"/>
                  <a:ext cx="164123" cy="164123"/>
                </a:xfrm>
                <a:prstGeom prst="ellipse">
                  <a:avLst/>
                </a:prstGeom>
                <a:solidFill>
                  <a:srgbClr val="AA8823"/>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2" name="Oval 11">
                  <a:extLst>
                    <a:ext uri="{FF2B5EF4-FFF2-40B4-BE49-F238E27FC236}">
                      <a16:creationId xmlns:a16="http://schemas.microsoft.com/office/drawing/2014/main" id="{2C4D5176-561B-370C-F262-29F23E6BB5E5}"/>
                    </a:ext>
                  </a:extLst>
                </p:cNvPr>
                <p:cNvSpPr/>
                <p:nvPr/>
              </p:nvSpPr>
              <p:spPr>
                <a:xfrm>
                  <a:off x="7861470" y="1967550"/>
                  <a:ext cx="164123" cy="164123"/>
                </a:xfrm>
                <a:prstGeom prst="ellipse">
                  <a:avLst/>
                </a:prstGeom>
                <a:solidFill>
                  <a:srgbClr val="AA8823"/>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3" name="Oval 12">
                  <a:extLst>
                    <a:ext uri="{FF2B5EF4-FFF2-40B4-BE49-F238E27FC236}">
                      <a16:creationId xmlns:a16="http://schemas.microsoft.com/office/drawing/2014/main" id="{3C921576-CBC8-3C41-C4AF-B41FDDD3BDCF}"/>
                    </a:ext>
                  </a:extLst>
                </p:cNvPr>
                <p:cNvSpPr/>
                <p:nvPr/>
              </p:nvSpPr>
              <p:spPr>
                <a:xfrm>
                  <a:off x="7379096" y="2652584"/>
                  <a:ext cx="164123" cy="164123"/>
                </a:xfrm>
                <a:prstGeom prst="ellipse">
                  <a:avLst/>
                </a:prstGeom>
                <a:solidFill>
                  <a:srgbClr val="AA8823"/>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4" name="Oval 13">
                  <a:extLst>
                    <a:ext uri="{FF2B5EF4-FFF2-40B4-BE49-F238E27FC236}">
                      <a16:creationId xmlns:a16="http://schemas.microsoft.com/office/drawing/2014/main" id="{2C5A93A4-41CA-FFE0-BEAE-A2C88F911049}"/>
                    </a:ext>
                  </a:extLst>
                </p:cNvPr>
                <p:cNvSpPr/>
                <p:nvPr/>
              </p:nvSpPr>
              <p:spPr>
                <a:xfrm>
                  <a:off x="7939945" y="2468461"/>
                  <a:ext cx="164123" cy="164123"/>
                </a:xfrm>
                <a:prstGeom prst="ellipse">
                  <a:avLst/>
                </a:prstGeom>
                <a:solidFill>
                  <a:srgbClr val="AA8823"/>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5" name="Oval 14">
                  <a:extLst>
                    <a:ext uri="{FF2B5EF4-FFF2-40B4-BE49-F238E27FC236}">
                      <a16:creationId xmlns:a16="http://schemas.microsoft.com/office/drawing/2014/main" id="{78C791C7-C78F-5542-6F6A-68C32E03D980}"/>
                    </a:ext>
                  </a:extLst>
                </p:cNvPr>
                <p:cNvSpPr/>
                <p:nvPr/>
              </p:nvSpPr>
              <p:spPr>
                <a:xfrm>
                  <a:off x="7498824" y="2328680"/>
                  <a:ext cx="164123" cy="164123"/>
                </a:xfrm>
                <a:prstGeom prst="ellipse">
                  <a:avLst/>
                </a:prstGeom>
                <a:solidFill>
                  <a:srgbClr val="AA8823"/>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6" name="Oval 15">
                  <a:extLst>
                    <a:ext uri="{FF2B5EF4-FFF2-40B4-BE49-F238E27FC236}">
                      <a16:creationId xmlns:a16="http://schemas.microsoft.com/office/drawing/2014/main" id="{2186B0A1-B6CB-E898-5F27-DB0C29920F9A}"/>
                    </a:ext>
                  </a:extLst>
                </p:cNvPr>
                <p:cNvSpPr/>
                <p:nvPr/>
              </p:nvSpPr>
              <p:spPr>
                <a:xfrm>
                  <a:off x="8298145" y="2683422"/>
                  <a:ext cx="164123" cy="164123"/>
                </a:xfrm>
                <a:prstGeom prst="ellipse">
                  <a:avLst/>
                </a:prstGeom>
                <a:solidFill>
                  <a:srgbClr val="AA8823"/>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7" name="Oval 16">
                  <a:extLst>
                    <a:ext uri="{FF2B5EF4-FFF2-40B4-BE49-F238E27FC236}">
                      <a16:creationId xmlns:a16="http://schemas.microsoft.com/office/drawing/2014/main" id="{728BB8F7-FAB4-947F-2CC5-347CA71BB004}"/>
                    </a:ext>
                  </a:extLst>
                </p:cNvPr>
                <p:cNvSpPr/>
                <p:nvPr/>
              </p:nvSpPr>
              <p:spPr>
                <a:xfrm>
                  <a:off x="7349906" y="1728501"/>
                  <a:ext cx="164123" cy="164123"/>
                </a:xfrm>
                <a:prstGeom prst="ellipse">
                  <a:avLst/>
                </a:prstGeom>
                <a:solidFill>
                  <a:srgbClr val="AA8823"/>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8" name="Oval 17">
                  <a:extLst>
                    <a:ext uri="{FF2B5EF4-FFF2-40B4-BE49-F238E27FC236}">
                      <a16:creationId xmlns:a16="http://schemas.microsoft.com/office/drawing/2014/main" id="{7800B1D7-0492-1B3B-26C2-6ECE9237B797}"/>
                    </a:ext>
                  </a:extLst>
                </p:cNvPr>
                <p:cNvSpPr/>
                <p:nvPr/>
              </p:nvSpPr>
              <p:spPr>
                <a:xfrm>
                  <a:off x="8802122" y="2699797"/>
                  <a:ext cx="164123" cy="164123"/>
                </a:xfrm>
                <a:prstGeom prst="ellipse">
                  <a:avLst/>
                </a:prstGeom>
                <a:solidFill>
                  <a:srgbClr val="AA8823"/>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grpSp>
              <p:nvGrpSpPr>
                <p:cNvPr id="19" name="Group 18">
                  <a:extLst>
                    <a:ext uri="{FF2B5EF4-FFF2-40B4-BE49-F238E27FC236}">
                      <a16:creationId xmlns:a16="http://schemas.microsoft.com/office/drawing/2014/main" id="{86E787C6-3525-BD60-83B3-3C7BD007E79E}"/>
                    </a:ext>
                  </a:extLst>
                </p:cNvPr>
                <p:cNvGrpSpPr/>
                <p:nvPr/>
              </p:nvGrpSpPr>
              <p:grpSpPr>
                <a:xfrm>
                  <a:off x="7534845" y="1519896"/>
                  <a:ext cx="1549974" cy="1192400"/>
                  <a:chOff x="7581900" y="1053987"/>
                  <a:chExt cx="1549974" cy="1192400"/>
                </a:xfrm>
              </p:grpSpPr>
              <p:sp>
                <p:nvSpPr>
                  <p:cNvPr id="30" name="Right Arrow 24">
                    <a:extLst>
                      <a:ext uri="{FF2B5EF4-FFF2-40B4-BE49-F238E27FC236}">
                        <a16:creationId xmlns:a16="http://schemas.microsoft.com/office/drawing/2014/main" id="{FEA22A5E-CDE7-F3E6-0C72-A01A2C3F02E9}"/>
                      </a:ext>
                    </a:extLst>
                  </p:cNvPr>
                  <p:cNvSpPr/>
                  <p:nvPr/>
                </p:nvSpPr>
                <p:spPr>
                  <a:xfrm rot="18693466">
                    <a:off x="7658486" y="1156287"/>
                    <a:ext cx="520297" cy="315697"/>
                  </a:xfrm>
                  <a:prstGeom prst="rightArrow">
                    <a:avLst/>
                  </a:prstGeom>
                  <a:solidFill>
                    <a:srgbClr val="4AB5C4">
                      <a:lumMod val="20000"/>
                      <a:lumOff val="80000"/>
                    </a:srgbClr>
                  </a:solidFill>
                  <a:ln w="15875" cap="flat" cmpd="sng" algn="ctr">
                    <a:solidFill>
                      <a:srgbClr val="549E3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31" name="Right Arrow 25">
                    <a:extLst>
                      <a:ext uri="{FF2B5EF4-FFF2-40B4-BE49-F238E27FC236}">
                        <a16:creationId xmlns:a16="http://schemas.microsoft.com/office/drawing/2014/main" id="{19E0A5DE-7681-EFCA-074F-8407FB6F19BD}"/>
                      </a:ext>
                    </a:extLst>
                  </p:cNvPr>
                  <p:cNvSpPr/>
                  <p:nvPr/>
                </p:nvSpPr>
                <p:spPr>
                  <a:xfrm rot="18693466">
                    <a:off x="8186181" y="1486183"/>
                    <a:ext cx="520297" cy="315697"/>
                  </a:xfrm>
                  <a:prstGeom prst="rightArrow">
                    <a:avLst/>
                  </a:prstGeom>
                  <a:solidFill>
                    <a:srgbClr val="4AB5C4">
                      <a:lumMod val="20000"/>
                      <a:lumOff val="80000"/>
                    </a:srgbClr>
                  </a:solidFill>
                  <a:ln w="15875" cap="flat" cmpd="sng" algn="ctr">
                    <a:solidFill>
                      <a:srgbClr val="549E3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32" name="Right Arrow 26">
                    <a:extLst>
                      <a:ext uri="{FF2B5EF4-FFF2-40B4-BE49-F238E27FC236}">
                        <a16:creationId xmlns:a16="http://schemas.microsoft.com/office/drawing/2014/main" id="{C425349B-468F-6077-FA8A-0153372131F1}"/>
                      </a:ext>
                    </a:extLst>
                  </p:cNvPr>
                  <p:cNvSpPr/>
                  <p:nvPr/>
                </p:nvSpPr>
                <p:spPr>
                  <a:xfrm rot="18693466">
                    <a:off x="8713877" y="1772091"/>
                    <a:ext cx="520297" cy="315697"/>
                  </a:xfrm>
                  <a:prstGeom prst="rightArrow">
                    <a:avLst/>
                  </a:prstGeom>
                  <a:solidFill>
                    <a:srgbClr val="4AB5C4">
                      <a:lumMod val="20000"/>
                      <a:lumOff val="80000"/>
                    </a:srgbClr>
                  </a:solidFill>
                  <a:ln w="15875" cap="flat" cmpd="sng" algn="ctr">
                    <a:solidFill>
                      <a:srgbClr val="549E3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33" name="Freeform 27">
                    <a:extLst>
                      <a:ext uri="{FF2B5EF4-FFF2-40B4-BE49-F238E27FC236}">
                        <a16:creationId xmlns:a16="http://schemas.microsoft.com/office/drawing/2014/main" id="{4767484A-4D9F-F694-DDDB-16934CD63A39}"/>
                      </a:ext>
                    </a:extLst>
                  </p:cNvPr>
                  <p:cNvSpPr/>
                  <p:nvPr/>
                </p:nvSpPr>
                <p:spPr>
                  <a:xfrm>
                    <a:off x="7581900" y="1397000"/>
                    <a:ext cx="323850" cy="247650"/>
                  </a:xfrm>
                  <a:custGeom>
                    <a:avLst/>
                    <a:gdLst>
                      <a:gd name="connsiteX0" fmla="*/ 76200 w 323850"/>
                      <a:gd name="connsiteY0" fmla="*/ 0 h 247650"/>
                      <a:gd name="connsiteX1" fmla="*/ 323850 w 323850"/>
                      <a:gd name="connsiteY1" fmla="*/ 196850 h 247650"/>
                      <a:gd name="connsiteX2" fmla="*/ 212725 w 323850"/>
                      <a:gd name="connsiteY2" fmla="*/ 247650 h 247650"/>
                      <a:gd name="connsiteX3" fmla="*/ 0 w 323850"/>
                      <a:gd name="connsiteY3" fmla="*/ 57150 h 247650"/>
                      <a:gd name="connsiteX4" fmla="*/ 76200 w 323850"/>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247650">
                        <a:moveTo>
                          <a:pt x="76200" y="0"/>
                        </a:moveTo>
                        <a:lnTo>
                          <a:pt x="323850" y="196850"/>
                        </a:lnTo>
                        <a:lnTo>
                          <a:pt x="212725" y="247650"/>
                        </a:lnTo>
                        <a:lnTo>
                          <a:pt x="0" y="57150"/>
                        </a:lnTo>
                        <a:lnTo>
                          <a:pt x="76200" y="0"/>
                        </a:lnTo>
                        <a:close/>
                      </a:path>
                    </a:pathLst>
                  </a:custGeom>
                  <a:solidFill>
                    <a:srgbClr val="4AB5C4">
                      <a:lumMod val="20000"/>
                      <a:lumOff val="80000"/>
                    </a:srgbClr>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34" name="Freeform 28">
                    <a:extLst>
                      <a:ext uri="{FF2B5EF4-FFF2-40B4-BE49-F238E27FC236}">
                        <a16:creationId xmlns:a16="http://schemas.microsoft.com/office/drawing/2014/main" id="{01189C1D-E5B7-A809-519B-326697DAB2A7}"/>
                      </a:ext>
                    </a:extLst>
                  </p:cNvPr>
                  <p:cNvSpPr/>
                  <p:nvPr/>
                </p:nvSpPr>
                <p:spPr>
                  <a:xfrm>
                    <a:off x="8095635" y="1739870"/>
                    <a:ext cx="323850" cy="247650"/>
                  </a:xfrm>
                  <a:custGeom>
                    <a:avLst/>
                    <a:gdLst>
                      <a:gd name="connsiteX0" fmla="*/ 76200 w 323850"/>
                      <a:gd name="connsiteY0" fmla="*/ 0 h 247650"/>
                      <a:gd name="connsiteX1" fmla="*/ 323850 w 323850"/>
                      <a:gd name="connsiteY1" fmla="*/ 196850 h 247650"/>
                      <a:gd name="connsiteX2" fmla="*/ 212725 w 323850"/>
                      <a:gd name="connsiteY2" fmla="*/ 247650 h 247650"/>
                      <a:gd name="connsiteX3" fmla="*/ 0 w 323850"/>
                      <a:gd name="connsiteY3" fmla="*/ 57150 h 247650"/>
                      <a:gd name="connsiteX4" fmla="*/ 76200 w 323850"/>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247650">
                        <a:moveTo>
                          <a:pt x="76200" y="0"/>
                        </a:moveTo>
                        <a:lnTo>
                          <a:pt x="323850" y="196850"/>
                        </a:lnTo>
                        <a:lnTo>
                          <a:pt x="212725" y="247650"/>
                        </a:lnTo>
                        <a:lnTo>
                          <a:pt x="0" y="57150"/>
                        </a:lnTo>
                        <a:lnTo>
                          <a:pt x="76200" y="0"/>
                        </a:lnTo>
                        <a:close/>
                      </a:path>
                    </a:pathLst>
                  </a:custGeom>
                  <a:solidFill>
                    <a:srgbClr val="4AB5C4">
                      <a:lumMod val="20000"/>
                      <a:lumOff val="80000"/>
                    </a:srgbClr>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35" name="Freeform 29">
                    <a:extLst>
                      <a:ext uri="{FF2B5EF4-FFF2-40B4-BE49-F238E27FC236}">
                        <a16:creationId xmlns:a16="http://schemas.microsoft.com/office/drawing/2014/main" id="{8BA747FB-B2EC-98CB-E33A-7609967CF631}"/>
                      </a:ext>
                    </a:extLst>
                  </p:cNvPr>
                  <p:cNvSpPr/>
                  <p:nvPr/>
                </p:nvSpPr>
                <p:spPr>
                  <a:xfrm>
                    <a:off x="8592245" y="1998737"/>
                    <a:ext cx="323850" cy="247650"/>
                  </a:xfrm>
                  <a:custGeom>
                    <a:avLst/>
                    <a:gdLst>
                      <a:gd name="connsiteX0" fmla="*/ 76200 w 323850"/>
                      <a:gd name="connsiteY0" fmla="*/ 0 h 247650"/>
                      <a:gd name="connsiteX1" fmla="*/ 323850 w 323850"/>
                      <a:gd name="connsiteY1" fmla="*/ 196850 h 247650"/>
                      <a:gd name="connsiteX2" fmla="*/ 212725 w 323850"/>
                      <a:gd name="connsiteY2" fmla="*/ 247650 h 247650"/>
                      <a:gd name="connsiteX3" fmla="*/ 0 w 323850"/>
                      <a:gd name="connsiteY3" fmla="*/ 57150 h 247650"/>
                      <a:gd name="connsiteX4" fmla="*/ 76200 w 323850"/>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247650">
                        <a:moveTo>
                          <a:pt x="76200" y="0"/>
                        </a:moveTo>
                        <a:lnTo>
                          <a:pt x="323850" y="196850"/>
                        </a:lnTo>
                        <a:lnTo>
                          <a:pt x="212725" y="247650"/>
                        </a:lnTo>
                        <a:lnTo>
                          <a:pt x="0" y="57150"/>
                        </a:lnTo>
                        <a:lnTo>
                          <a:pt x="76200" y="0"/>
                        </a:lnTo>
                        <a:close/>
                      </a:path>
                    </a:pathLst>
                  </a:custGeom>
                  <a:solidFill>
                    <a:srgbClr val="4AB5C4">
                      <a:lumMod val="20000"/>
                      <a:lumOff val="80000"/>
                    </a:srgbClr>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grpSp>
            <p:sp>
              <p:nvSpPr>
                <p:cNvPr id="20" name="Right Arrow 30">
                  <a:extLst>
                    <a:ext uri="{FF2B5EF4-FFF2-40B4-BE49-F238E27FC236}">
                      <a16:creationId xmlns:a16="http://schemas.microsoft.com/office/drawing/2014/main" id="{449D7EF0-7FD1-EB75-8270-7B5ABBB7EAF9}"/>
                    </a:ext>
                  </a:extLst>
                </p:cNvPr>
                <p:cNvSpPr/>
                <p:nvPr/>
              </p:nvSpPr>
              <p:spPr>
                <a:xfrm>
                  <a:off x="5471544" y="1580038"/>
                  <a:ext cx="1421808" cy="1267507"/>
                </a:xfrm>
                <a:prstGeom prst="rightArrow">
                  <a:avLst/>
                </a:prstGeom>
                <a:solidFill>
                  <a:srgbClr val="4AB5C4">
                    <a:lumMod val="20000"/>
                    <a:lumOff val="80000"/>
                  </a:srgbClr>
                </a:solidFill>
                <a:ln w="28575" cap="flat" cmpd="sng" algn="ctr">
                  <a:solidFill>
                    <a:srgbClr val="0989B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21" name="Oval 20">
                  <a:extLst>
                    <a:ext uri="{FF2B5EF4-FFF2-40B4-BE49-F238E27FC236}">
                      <a16:creationId xmlns:a16="http://schemas.microsoft.com/office/drawing/2014/main" id="{B5BDA304-9AEA-27E8-6609-200DE2FAFC2E}"/>
                    </a:ext>
                  </a:extLst>
                </p:cNvPr>
                <p:cNvSpPr/>
                <p:nvPr/>
              </p:nvSpPr>
              <p:spPr>
                <a:xfrm>
                  <a:off x="5592615" y="2005289"/>
                  <a:ext cx="164123" cy="164123"/>
                </a:xfrm>
                <a:prstGeom prst="ellipse">
                  <a:avLst/>
                </a:prstGeom>
                <a:solidFill>
                  <a:srgbClr val="AA8823"/>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22" name="Oval 21">
                  <a:extLst>
                    <a:ext uri="{FF2B5EF4-FFF2-40B4-BE49-F238E27FC236}">
                      <a16:creationId xmlns:a16="http://schemas.microsoft.com/office/drawing/2014/main" id="{125E91C7-DA00-DA8C-502F-A204F6C63BB2}"/>
                    </a:ext>
                  </a:extLst>
                </p:cNvPr>
                <p:cNvSpPr/>
                <p:nvPr/>
              </p:nvSpPr>
              <p:spPr>
                <a:xfrm>
                  <a:off x="5996017" y="2247124"/>
                  <a:ext cx="164123" cy="164123"/>
                </a:xfrm>
                <a:prstGeom prst="ellipse">
                  <a:avLst/>
                </a:prstGeom>
                <a:solidFill>
                  <a:srgbClr val="AA8823"/>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23" name="Oval 22">
                  <a:extLst>
                    <a:ext uri="{FF2B5EF4-FFF2-40B4-BE49-F238E27FC236}">
                      <a16:creationId xmlns:a16="http://schemas.microsoft.com/office/drawing/2014/main" id="{78C7847D-6683-76C0-FD7E-A69B3C81F44B}"/>
                    </a:ext>
                  </a:extLst>
                </p:cNvPr>
                <p:cNvSpPr/>
                <p:nvPr/>
              </p:nvSpPr>
              <p:spPr>
                <a:xfrm>
                  <a:off x="6379609" y="1981173"/>
                  <a:ext cx="164123" cy="164123"/>
                </a:xfrm>
                <a:prstGeom prst="ellipse">
                  <a:avLst/>
                </a:prstGeom>
                <a:solidFill>
                  <a:srgbClr val="AA8823"/>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grpSp>
              <p:nvGrpSpPr>
                <p:cNvPr id="24" name="Group 23">
                  <a:extLst>
                    <a:ext uri="{FF2B5EF4-FFF2-40B4-BE49-F238E27FC236}">
                      <a16:creationId xmlns:a16="http://schemas.microsoft.com/office/drawing/2014/main" id="{EAAA7D8A-D0DA-87F6-2A1A-F410B6106CC4}"/>
                    </a:ext>
                  </a:extLst>
                </p:cNvPr>
                <p:cNvGrpSpPr/>
                <p:nvPr/>
              </p:nvGrpSpPr>
              <p:grpSpPr>
                <a:xfrm>
                  <a:off x="8168301" y="3099982"/>
                  <a:ext cx="362293" cy="785478"/>
                  <a:chOff x="8348472" y="2917846"/>
                  <a:chExt cx="362293" cy="785478"/>
                </a:xfrm>
              </p:grpSpPr>
              <p:sp>
                <p:nvSpPr>
                  <p:cNvPr id="26" name="Right Arrow 35">
                    <a:extLst>
                      <a:ext uri="{FF2B5EF4-FFF2-40B4-BE49-F238E27FC236}">
                        <a16:creationId xmlns:a16="http://schemas.microsoft.com/office/drawing/2014/main" id="{28DE9E9D-555A-16FA-2BEA-EB9EEA00B55B}"/>
                      </a:ext>
                    </a:extLst>
                  </p:cNvPr>
                  <p:cNvSpPr/>
                  <p:nvPr/>
                </p:nvSpPr>
                <p:spPr>
                  <a:xfrm rot="5400000">
                    <a:off x="8136880" y="3129438"/>
                    <a:ext cx="785478" cy="362293"/>
                  </a:xfrm>
                  <a:prstGeom prst="rightArrow">
                    <a:avLst/>
                  </a:prstGeom>
                  <a:solidFill>
                    <a:srgbClr val="4AB5C4">
                      <a:lumMod val="20000"/>
                      <a:lumOff val="80000"/>
                    </a:srgbClr>
                  </a:solidFill>
                  <a:ln w="28575" cap="flat" cmpd="sng" algn="ctr">
                    <a:solidFill>
                      <a:srgbClr val="0989B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27" name="Oval 26">
                    <a:extLst>
                      <a:ext uri="{FF2B5EF4-FFF2-40B4-BE49-F238E27FC236}">
                        <a16:creationId xmlns:a16="http://schemas.microsoft.com/office/drawing/2014/main" id="{D49DA401-1AC8-B2BA-49B4-FE506EA32D82}"/>
                      </a:ext>
                    </a:extLst>
                  </p:cNvPr>
                  <p:cNvSpPr/>
                  <p:nvPr/>
                </p:nvSpPr>
                <p:spPr>
                  <a:xfrm rot="5400000">
                    <a:off x="8446354" y="3420371"/>
                    <a:ext cx="164123" cy="164123"/>
                  </a:xfrm>
                  <a:prstGeom prst="ellipse">
                    <a:avLst/>
                  </a:prstGeom>
                  <a:solidFill>
                    <a:srgbClr val="AA8823"/>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28" name="Oval 27">
                    <a:extLst>
                      <a:ext uri="{FF2B5EF4-FFF2-40B4-BE49-F238E27FC236}">
                        <a16:creationId xmlns:a16="http://schemas.microsoft.com/office/drawing/2014/main" id="{809D2E1C-3F05-E1C4-3C05-7428BA2F78D8}"/>
                      </a:ext>
                    </a:extLst>
                  </p:cNvPr>
                  <p:cNvSpPr/>
                  <p:nvPr/>
                </p:nvSpPr>
                <p:spPr>
                  <a:xfrm rot="5400000">
                    <a:off x="8452303" y="2960988"/>
                    <a:ext cx="164123" cy="164123"/>
                  </a:xfrm>
                  <a:prstGeom prst="ellipse">
                    <a:avLst/>
                  </a:prstGeom>
                  <a:solidFill>
                    <a:srgbClr val="AA8823"/>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29" name="Oval 28">
                    <a:extLst>
                      <a:ext uri="{FF2B5EF4-FFF2-40B4-BE49-F238E27FC236}">
                        <a16:creationId xmlns:a16="http://schemas.microsoft.com/office/drawing/2014/main" id="{5C8BA298-F2E9-CAC0-9CBA-44182BCAD70A}"/>
                      </a:ext>
                    </a:extLst>
                  </p:cNvPr>
                  <p:cNvSpPr/>
                  <p:nvPr/>
                </p:nvSpPr>
                <p:spPr>
                  <a:xfrm rot="5400000">
                    <a:off x="8446354" y="3191947"/>
                    <a:ext cx="164123" cy="164123"/>
                  </a:xfrm>
                  <a:prstGeom prst="ellipse">
                    <a:avLst/>
                  </a:prstGeom>
                  <a:solidFill>
                    <a:srgbClr val="AA8823"/>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grpSp>
            <p:sp>
              <p:nvSpPr>
                <p:cNvPr id="25" name="Right Arrow 39">
                  <a:extLst>
                    <a:ext uri="{FF2B5EF4-FFF2-40B4-BE49-F238E27FC236}">
                      <a16:creationId xmlns:a16="http://schemas.microsoft.com/office/drawing/2014/main" id="{4AABA793-73F2-2BB6-B433-F9DFCDD1730D}"/>
                    </a:ext>
                  </a:extLst>
                </p:cNvPr>
                <p:cNvSpPr/>
                <p:nvPr/>
              </p:nvSpPr>
              <p:spPr>
                <a:xfrm>
                  <a:off x="9879687" y="1862909"/>
                  <a:ext cx="1113895" cy="895150"/>
                </a:xfrm>
                <a:prstGeom prst="rightArrow">
                  <a:avLst/>
                </a:prstGeom>
                <a:solidFill>
                  <a:srgbClr val="4AB5C4">
                    <a:lumMod val="20000"/>
                    <a:lumOff val="80000"/>
                  </a:srgbClr>
                </a:solidFill>
                <a:ln w="28575" cap="flat" cmpd="sng" algn="ctr">
                  <a:solidFill>
                    <a:srgbClr val="0989B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orbel" panose="020B0503020204020204"/>
                    <a:ea typeface="+mn-ea"/>
                    <a:cs typeface="+mn-cs"/>
                  </a:endParaRPr>
                </a:p>
              </p:txBody>
            </p:sp>
          </p:grpSp>
          <p:sp>
            <p:nvSpPr>
              <p:cNvPr id="36" name="Oval 35">
                <a:extLst>
                  <a:ext uri="{FF2B5EF4-FFF2-40B4-BE49-F238E27FC236}">
                    <a16:creationId xmlns:a16="http://schemas.microsoft.com/office/drawing/2014/main" id="{3115BA05-8518-2E65-2D45-68388F97166F}"/>
                  </a:ext>
                </a:extLst>
              </p:cNvPr>
              <p:cNvSpPr/>
              <p:nvPr/>
            </p:nvSpPr>
            <p:spPr>
              <a:xfrm>
                <a:off x="5957972" y="3733547"/>
                <a:ext cx="2075963" cy="1311017"/>
              </a:xfrm>
              <a:prstGeom prst="ellipse">
                <a:avLst/>
              </a:prstGeom>
              <a:noFill/>
              <a:ln w="38100" cap="flat" cmpd="sng" algn="ctr">
                <a:solidFill>
                  <a:srgbClr val="549E3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orbel" panose="020B0503020204020204"/>
                  <a:ea typeface="+mn-ea"/>
                  <a:cs typeface="+mn-cs"/>
                </a:endParaRPr>
              </a:p>
            </p:txBody>
          </p:sp>
        </p:grpSp>
        <p:sp>
          <p:nvSpPr>
            <p:cNvPr id="40" name="TextBox 39">
              <a:extLst>
                <a:ext uri="{FF2B5EF4-FFF2-40B4-BE49-F238E27FC236}">
                  <a16:creationId xmlns:a16="http://schemas.microsoft.com/office/drawing/2014/main" id="{779D5897-2C39-0C66-B578-3B6389741ADC}"/>
                </a:ext>
              </a:extLst>
            </p:cNvPr>
            <p:cNvSpPr txBox="1"/>
            <p:nvPr/>
          </p:nvSpPr>
          <p:spPr>
            <a:xfrm>
              <a:off x="8135271" y="1056627"/>
              <a:ext cx="1912768" cy="369332"/>
            </a:xfrm>
            <a:prstGeom prst="rect">
              <a:avLst/>
            </a:prstGeom>
            <a:noFill/>
          </p:spPr>
          <p:txBody>
            <a:bodyPr wrap="none" rtlCol="0">
              <a:spAutoFit/>
            </a:bodyPr>
            <a:lstStyle/>
            <a:p>
              <a:r>
                <a:rPr lang="en-US" dirty="0"/>
                <a:t>Reverse osmosis</a:t>
              </a:r>
            </a:p>
          </p:txBody>
        </p:sp>
      </p:grpSp>
      <p:sp>
        <p:nvSpPr>
          <p:cNvPr id="41" name="TextBox 40">
            <a:extLst>
              <a:ext uri="{FF2B5EF4-FFF2-40B4-BE49-F238E27FC236}">
                <a16:creationId xmlns:a16="http://schemas.microsoft.com/office/drawing/2014/main" id="{23599230-373A-297E-07A2-B432D8DF2E31}"/>
              </a:ext>
            </a:extLst>
          </p:cNvPr>
          <p:cNvSpPr txBox="1"/>
          <p:nvPr/>
        </p:nvSpPr>
        <p:spPr>
          <a:xfrm>
            <a:off x="1355485" y="5689576"/>
            <a:ext cx="3496278" cy="369332"/>
          </a:xfrm>
          <a:prstGeom prst="rect">
            <a:avLst/>
          </a:prstGeom>
          <a:noFill/>
        </p:spPr>
        <p:txBody>
          <a:bodyPr wrap="none" rtlCol="0">
            <a:spAutoFit/>
          </a:bodyPr>
          <a:lstStyle/>
          <a:p>
            <a:r>
              <a:rPr lang="en-US" dirty="0"/>
              <a:t>Modified from Finnerty et al. 2023</a:t>
            </a:r>
          </a:p>
        </p:txBody>
      </p:sp>
      <p:sp>
        <p:nvSpPr>
          <p:cNvPr id="45" name="Rounded Rectangle 116">
            <a:extLst>
              <a:ext uri="{FF2B5EF4-FFF2-40B4-BE49-F238E27FC236}">
                <a16:creationId xmlns:a16="http://schemas.microsoft.com/office/drawing/2014/main" id="{4F2DD19F-01DC-5CD3-1570-0E195DDFA1B1}"/>
              </a:ext>
            </a:extLst>
          </p:cNvPr>
          <p:cNvSpPr/>
          <p:nvPr/>
        </p:nvSpPr>
        <p:spPr>
          <a:xfrm>
            <a:off x="8969226" y="4840321"/>
            <a:ext cx="1344762" cy="1135054"/>
          </a:xfrm>
          <a:prstGeom prst="roundRect">
            <a:avLst/>
          </a:prstGeom>
          <a:solidFill>
            <a:srgbClr val="E3DED1">
              <a:lumMod val="90000"/>
            </a:srgbClr>
          </a:solidFill>
          <a:ln w="12700" cap="flat" cmpd="sng" algn="ctr">
            <a:solidFill>
              <a:srgbClr val="E3DED1">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orbel" panose="020B0503020204020204"/>
                <a:ea typeface="+mn-ea"/>
                <a:cs typeface="+mn-cs"/>
              </a:rPr>
              <a:t>Discharge</a:t>
            </a:r>
          </a:p>
        </p:txBody>
      </p:sp>
      <p:sp>
        <p:nvSpPr>
          <p:cNvPr id="46" name="Rounded Rectangle 117">
            <a:extLst>
              <a:ext uri="{FF2B5EF4-FFF2-40B4-BE49-F238E27FC236}">
                <a16:creationId xmlns:a16="http://schemas.microsoft.com/office/drawing/2014/main" id="{EAAA5984-4513-E8F8-425E-8538CCD4AB03}"/>
              </a:ext>
            </a:extLst>
          </p:cNvPr>
          <p:cNvSpPr/>
          <p:nvPr/>
        </p:nvSpPr>
        <p:spPr>
          <a:xfrm>
            <a:off x="10421928" y="4837878"/>
            <a:ext cx="1344762" cy="1137497"/>
          </a:xfrm>
          <a:prstGeom prst="roundRect">
            <a:avLst/>
          </a:prstGeom>
          <a:solidFill>
            <a:srgbClr val="4AB5C4">
              <a:lumMod val="20000"/>
              <a:lumOff val="80000"/>
            </a:srgbClr>
          </a:solidFill>
          <a:ln w="12700" cap="flat" cmpd="sng" algn="ctr">
            <a:solidFill>
              <a:srgbClr val="0989B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orbel" panose="020B0503020204020204"/>
                <a:ea typeface="+mn-ea"/>
                <a:cs typeface="+mn-cs"/>
              </a:rPr>
              <a:t>Treatment or Volume</a:t>
            </a:r>
            <a:r>
              <a:rPr kumimoji="0" lang="en-US" sz="1800" b="0" i="0" u="none" strike="noStrike" kern="0" cap="none" spc="0" normalizeH="0" noProof="0" dirty="0">
                <a:ln>
                  <a:noFill/>
                </a:ln>
                <a:solidFill>
                  <a:prstClr val="black"/>
                </a:solidFill>
                <a:effectLst/>
                <a:uLnTx/>
                <a:uFillTx/>
                <a:latin typeface="Corbel" panose="020B0503020204020204"/>
                <a:ea typeface="+mn-ea"/>
                <a:cs typeface="+mn-cs"/>
              </a:rPr>
              <a:t> Reduction</a:t>
            </a:r>
            <a:endParaRPr kumimoji="0" lang="en-US" sz="1800" b="0" i="0" u="none" strike="noStrike" kern="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6807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D359F-C2BB-2B61-DD39-072720B0BAA6}"/>
              </a:ext>
            </a:extLst>
          </p:cNvPr>
          <p:cNvSpPr>
            <a:spLocks noGrp="1"/>
          </p:cNvSpPr>
          <p:nvPr>
            <p:ph type="title"/>
          </p:nvPr>
        </p:nvSpPr>
        <p:spPr>
          <a:xfrm>
            <a:off x="609600" y="562385"/>
            <a:ext cx="10972800" cy="713554"/>
          </a:xfrm>
        </p:spPr>
        <p:txBody>
          <a:bodyPr>
            <a:noAutofit/>
          </a:bodyPr>
          <a:lstStyle/>
          <a:p>
            <a:r>
              <a:rPr lang="en-US" sz="3600" b="1" dirty="0">
                <a:latin typeface="Century Gothic" panose="020B0502020202020204" pitchFamily="34" charset="0"/>
              </a:rPr>
              <a:t>Municipal Wastewater RO Concentrate Management Perspectives</a:t>
            </a:r>
          </a:p>
        </p:txBody>
      </p:sp>
      <p:sp>
        <p:nvSpPr>
          <p:cNvPr id="4" name="Content Placeholder 3">
            <a:extLst>
              <a:ext uri="{FF2B5EF4-FFF2-40B4-BE49-F238E27FC236}">
                <a16:creationId xmlns:a16="http://schemas.microsoft.com/office/drawing/2014/main" id="{0DCCEBE2-9DDB-095B-96B9-FFDF3C9CA07A}"/>
              </a:ext>
            </a:extLst>
          </p:cNvPr>
          <p:cNvSpPr>
            <a:spLocks noGrp="1"/>
          </p:cNvSpPr>
          <p:nvPr>
            <p:ph sz="half" idx="1"/>
          </p:nvPr>
        </p:nvSpPr>
        <p:spPr>
          <a:xfrm>
            <a:off x="510639" y="2949503"/>
            <a:ext cx="6068813" cy="3804204"/>
          </a:xfrm>
        </p:spPr>
        <p:txBody>
          <a:bodyPr/>
          <a:lstStyle/>
          <a:p>
            <a:r>
              <a:rPr lang="en-US" sz="2200" b="1" dirty="0">
                <a:latin typeface="Century Gothic" panose="020B0502020202020204" pitchFamily="34" charset="0"/>
              </a:rPr>
              <a:t>RO maximizes possible uses for alternative water supplies</a:t>
            </a:r>
          </a:p>
          <a:p>
            <a:r>
              <a:rPr lang="en-US" sz="2200" b="1" dirty="0">
                <a:latin typeface="Century Gothic" panose="020B0502020202020204" pitchFamily="34" charset="0"/>
              </a:rPr>
              <a:t>Incentive to maximize recoveries </a:t>
            </a:r>
          </a:p>
          <a:p>
            <a:r>
              <a:rPr lang="en-US" sz="2200" b="1" dirty="0">
                <a:latin typeface="Century Gothic" panose="020B0502020202020204" pitchFamily="34" charset="0"/>
              </a:rPr>
              <a:t>RO permeate represents a PFAS-free water supply</a:t>
            </a:r>
          </a:p>
        </p:txBody>
      </p:sp>
      <p:sp>
        <p:nvSpPr>
          <p:cNvPr id="3" name="Text Placeholder 2">
            <a:extLst>
              <a:ext uri="{FF2B5EF4-FFF2-40B4-BE49-F238E27FC236}">
                <a16:creationId xmlns:a16="http://schemas.microsoft.com/office/drawing/2014/main" id="{446770E0-7B5A-78AE-A02C-A5847E1CE0C2}"/>
              </a:ext>
            </a:extLst>
          </p:cNvPr>
          <p:cNvSpPr>
            <a:spLocks noGrp="1"/>
          </p:cNvSpPr>
          <p:nvPr>
            <p:ph type="body" idx="4294967295"/>
          </p:nvPr>
        </p:nvSpPr>
        <p:spPr>
          <a:xfrm>
            <a:off x="536039" y="2251746"/>
            <a:ext cx="5157788" cy="823912"/>
          </a:xfrm>
        </p:spPr>
        <p:txBody>
          <a:bodyPr/>
          <a:lstStyle/>
          <a:p>
            <a:pPr marL="0" indent="0" algn="ctr">
              <a:buNone/>
            </a:pPr>
            <a:r>
              <a:rPr lang="en-US" sz="2700" b="1" u="sng" dirty="0">
                <a:latin typeface="Century Gothic" panose="020B0502020202020204" pitchFamily="34" charset="0"/>
              </a:rPr>
              <a:t>Water Supply</a:t>
            </a:r>
          </a:p>
        </p:txBody>
      </p:sp>
      <p:sp>
        <p:nvSpPr>
          <p:cNvPr id="5" name="Text Placeholder 4">
            <a:extLst>
              <a:ext uri="{FF2B5EF4-FFF2-40B4-BE49-F238E27FC236}">
                <a16:creationId xmlns:a16="http://schemas.microsoft.com/office/drawing/2014/main" id="{F469543E-4986-1EFC-164F-EF32783606B1}"/>
              </a:ext>
            </a:extLst>
          </p:cNvPr>
          <p:cNvSpPr>
            <a:spLocks noGrp="1"/>
          </p:cNvSpPr>
          <p:nvPr>
            <p:ph type="body" sz="quarter" idx="4294967295"/>
          </p:nvPr>
        </p:nvSpPr>
        <p:spPr>
          <a:xfrm>
            <a:off x="6472774" y="2251746"/>
            <a:ext cx="5183187" cy="823912"/>
          </a:xfrm>
        </p:spPr>
        <p:txBody>
          <a:bodyPr/>
          <a:lstStyle/>
          <a:p>
            <a:pPr marL="0" indent="0" algn="ctr">
              <a:buNone/>
            </a:pPr>
            <a:r>
              <a:rPr lang="en-US" sz="2700" b="1" u="sng" dirty="0">
                <a:latin typeface="Century Gothic" panose="020B0502020202020204" pitchFamily="34" charset="0"/>
              </a:rPr>
              <a:t>Wastewater Treatment</a:t>
            </a:r>
          </a:p>
        </p:txBody>
      </p:sp>
      <p:sp>
        <p:nvSpPr>
          <p:cNvPr id="6" name="Content Placeholder 5">
            <a:extLst>
              <a:ext uri="{FF2B5EF4-FFF2-40B4-BE49-F238E27FC236}">
                <a16:creationId xmlns:a16="http://schemas.microsoft.com/office/drawing/2014/main" id="{35B74F99-356F-AAAE-9443-C1CFFD2ED905}"/>
              </a:ext>
            </a:extLst>
          </p:cNvPr>
          <p:cNvSpPr>
            <a:spLocks noGrp="1"/>
          </p:cNvSpPr>
          <p:nvPr>
            <p:ph sz="quarter" idx="4294967295"/>
          </p:nvPr>
        </p:nvSpPr>
        <p:spPr>
          <a:xfrm>
            <a:off x="6780810" y="2943262"/>
            <a:ext cx="5183187" cy="3684588"/>
          </a:xfrm>
        </p:spPr>
        <p:txBody>
          <a:bodyPr/>
          <a:lstStyle/>
          <a:p>
            <a:r>
              <a:rPr lang="en-US" sz="2200" b="1" dirty="0">
                <a:latin typeface="Century Gothic" panose="020B0502020202020204" pitchFamily="34" charset="0"/>
              </a:rPr>
              <a:t>Loads remain the same, concentrations are 5-6x higher</a:t>
            </a:r>
          </a:p>
          <a:p>
            <a:r>
              <a:rPr lang="en-US" sz="2200" b="1" dirty="0">
                <a:latin typeface="Century Gothic" panose="020B0502020202020204" pitchFamily="34" charset="0"/>
              </a:rPr>
              <a:t>Opportunity to manage contaminants in a smaller flow/volume</a:t>
            </a:r>
          </a:p>
          <a:p>
            <a:r>
              <a:rPr lang="en-US" sz="2200" b="1" dirty="0">
                <a:latin typeface="Century Gothic" panose="020B0502020202020204" pitchFamily="34" charset="0"/>
              </a:rPr>
              <a:t>Few MWRC treatability studies</a:t>
            </a:r>
          </a:p>
          <a:p>
            <a:r>
              <a:rPr lang="en-US" sz="2200" b="1" dirty="0">
                <a:latin typeface="Century Gothic" panose="020B0502020202020204" pitchFamily="34" charset="0"/>
              </a:rPr>
              <a:t>Pressure from emerging regulations</a:t>
            </a:r>
          </a:p>
        </p:txBody>
      </p:sp>
    </p:spTree>
    <p:extLst>
      <p:ext uri="{BB962C8B-B14F-4D97-AF65-F5344CB8AC3E}">
        <p14:creationId xmlns:p14="http://schemas.microsoft.com/office/powerpoint/2010/main" val="322902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build="p"/>
      <p:bldP spid="5" grpId="0" build="p"/>
      <p:bldP spid="6" grpId="0" build="p"/>
    </p:bldLst>
  </p:timing>
</p:sld>
</file>

<file path=ppt/theme/theme1.xml><?xml version="1.0" encoding="utf-8"?>
<a:theme xmlns:a="http://schemas.openxmlformats.org/drawingml/2006/main" name="Default Theme">
  <a:themeElements>
    <a:clrScheme name="Custom 1">
      <a:dk1>
        <a:srgbClr val="29246D"/>
      </a:dk1>
      <a:lt1>
        <a:srgbClr val="F2F1EC"/>
      </a:lt1>
      <a:dk2>
        <a:srgbClr val="29246D"/>
      </a:dk2>
      <a:lt2>
        <a:srgbClr val="F2F1EC"/>
      </a:lt2>
      <a:accent1>
        <a:srgbClr val="29246D"/>
      </a:accent1>
      <a:accent2>
        <a:srgbClr val="0086D6"/>
      </a:accent2>
      <a:accent3>
        <a:srgbClr val="F2F1EC"/>
      </a:accent3>
      <a:accent4>
        <a:srgbClr val="ED8B00"/>
      </a:accent4>
      <a:accent5>
        <a:srgbClr val="00A9E0"/>
      </a:accent5>
      <a:accent6>
        <a:srgbClr val="857874"/>
      </a:accent6>
      <a:hlink>
        <a:srgbClr val="0086D6"/>
      </a:hlink>
      <a:folHlink>
        <a:srgbClr val="29246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HI_Master_Template V2.08">
  <a:themeElements>
    <a:clrScheme name="DHI Theme Colours">
      <a:dk1>
        <a:srgbClr val="004165"/>
      </a:dk1>
      <a:lt1>
        <a:sysClr val="window" lastClr="FFFFFF"/>
      </a:lt1>
      <a:dk2>
        <a:srgbClr val="0098DB"/>
      </a:dk2>
      <a:lt2>
        <a:srgbClr val="63CECA"/>
      </a:lt2>
      <a:accent1>
        <a:srgbClr val="FADC41"/>
      </a:accent1>
      <a:accent2>
        <a:srgbClr val="FF8849"/>
      </a:accent2>
      <a:accent3>
        <a:srgbClr val="51626F"/>
      </a:accent3>
      <a:accent4>
        <a:srgbClr val="61C250"/>
      </a:accent4>
      <a:accent5>
        <a:srgbClr val="93509E"/>
      </a:accent5>
      <a:accent6>
        <a:srgbClr val="005A8C"/>
      </a:accent6>
      <a:hlink>
        <a:srgbClr val="61C250"/>
      </a:hlink>
      <a:folHlink>
        <a:srgbClr val="93509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HDR_Whitebkg_Blue">
  <a:themeElements>
    <a:clrScheme name="HDR Brand">
      <a:dk1>
        <a:sysClr val="windowText" lastClr="000000"/>
      </a:dk1>
      <a:lt1>
        <a:sysClr val="window" lastClr="FFFFFF"/>
      </a:lt1>
      <a:dk2>
        <a:srgbClr val="54585A"/>
      </a:dk2>
      <a:lt2>
        <a:srgbClr val="E3E4E5"/>
      </a:lt2>
      <a:accent1>
        <a:srgbClr val="4298B5"/>
      </a:accent1>
      <a:accent2>
        <a:srgbClr val="C8102E"/>
      </a:accent2>
      <a:accent3>
        <a:srgbClr val="FFC600"/>
      </a:accent3>
      <a:accent4>
        <a:srgbClr val="78BE20"/>
      </a:accent4>
      <a:accent5>
        <a:srgbClr val="004C97"/>
      </a:accent5>
      <a:accent6>
        <a:srgbClr val="772583"/>
      </a:accent6>
      <a:hlink>
        <a:srgbClr val="0070C0"/>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_HDR_Template_White_Background_and_Primary_Blue.potx" id="{CEE2B459-A5F2-4A32-912E-B6D90A5E5997}" vid="{6A10B25E-20D0-41C5-9B8E-F11ECBB4A0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83fc4d2-72ad-412b-ae7d-6b81b83916dd}" enabled="0" method="" siteId="{083fc4d2-72ad-412b-ae7d-6b81b83916dd}" removed="1"/>
</clbl:labelList>
</file>

<file path=docProps/app.xml><?xml version="1.0" encoding="utf-8"?>
<Properties xmlns="http://schemas.openxmlformats.org/officeDocument/2006/extended-properties" xmlns:vt="http://schemas.openxmlformats.org/officeDocument/2006/docPropsVTypes">
  <Template>Default Theme</Template>
  <TotalTime>1062</TotalTime>
  <Words>1756</Words>
  <Application>Microsoft Office PowerPoint</Application>
  <PresentationFormat>Widescreen</PresentationFormat>
  <Paragraphs>279</Paragraphs>
  <Slides>41</Slides>
  <Notes>23</Notes>
  <HiddenSlides>2</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41</vt:i4>
      </vt:variant>
    </vt:vector>
  </HeadingPairs>
  <TitlesOfParts>
    <vt:vector size="52" baseType="lpstr">
      <vt:lpstr>Calibri</vt:lpstr>
      <vt:lpstr>Century Gothic</vt:lpstr>
      <vt:lpstr>Corbel</vt:lpstr>
      <vt:lpstr>Open Sans</vt:lpstr>
      <vt:lpstr>Arial Narrow</vt:lpstr>
      <vt:lpstr>Wingdings</vt:lpstr>
      <vt:lpstr>Arial</vt:lpstr>
      <vt:lpstr>Times New Roman</vt:lpstr>
      <vt:lpstr>Default Theme</vt:lpstr>
      <vt:lpstr>DHI_Master_Template V2.08</vt:lpstr>
      <vt:lpstr>HDR_Whitebkg_Blue</vt:lpstr>
      <vt:lpstr>WELCOME TO BERKELEY June 3, 2025</vt:lpstr>
      <vt:lpstr>Thank you to our supporters</vt:lpstr>
      <vt:lpstr>Thank you to our sponsors</vt:lpstr>
      <vt:lpstr> </vt:lpstr>
      <vt:lpstr>WELCOME TO BERKELEY June 3, 2025</vt:lpstr>
      <vt:lpstr>PowerPoint Presentation</vt:lpstr>
      <vt:lpstr>PowerPoint Presentation</vt:lpstr>
      <vt:lpstr>Reverse Osmosis (RO) is the leading technology for potable reuse of municipal wastewater</vt:lpstr>
      <vt:lpstr>Municipal Wastewater RO Concentrate Management Perspectives</vt:lpstr>
      <vt:lpstr>Partnering for Impact on MWROC Management</vt:lpstr>
      <vt:lpstr>Our Panelists</vt:lpstr>
      <vt:lpstr>PowerPoint Presentation</vt:lpstr>
      <vt:lpstr>PowerPoint Presentation</vt:lpstr>
      <vt:lpstr>Nutrients in Wastewater</vt:lpstr>
      <vt:lpstr>Wastewater Treatment Removes Nutrients to Protect Receiving Waters</vt:lpstr>
      <vt:lpstr>Optimize Nutrient Removal, Energy, &amp; Emissions!</vt:lpstr>
      <vt:lpstr>PowerPoint Presentation</vt:lpstr>
      <vt:lpstr>PowerPoint Presentation</vt:lpstr>
      <vt:lpstr>Drivers Specific to California</vt:lpstr>
      <vt:lpstr>On-Going and Future Treatment Themes</vt:lpstr>
      <vt:lpstr>Blueprint for Regional Approaches : Holistic Approach to Improved Nutrient Management: Phase 1 WRF #4974</vt:lpstr>
      <vt:lpstr>Holistic Pollution Management: Practices, Policies, and Partnerships  (3 P’s)</vt:lpstr>
      <vt:lpstr>Regional Approaches: Balance the 3 P’s to Incentivize Cost-Effective and Beneficial Regional Solutions</vt:lpstr>
      <vt:lpstr>PowerPoint Presentation</vt:lpstr>
      <vt:lpstr>Nitrous Oxide (N2O) Emissions and Aeration Energy in N Removal </vt:lpstr>
      <vt:lpstr>Possible Nitrous Oxide (N2O) Pathways </vt:lpstr>
      <vt:lpstr>PowerPoint Presentation</vt:lpstr>
      <vt:lpstr>PowerPoint Presentation</vt:lpstr>
      <vt:lpstr>Key Insights</vt:lpstr>
      <vt:lpstr>PowerPoint Presentation</vt:lpstr>
      <vt:lpstr>Digital twins: why?</vt:lpstr>
      <vt:lpstr>Calibration - (Marselisborg, batch mode pilot plant)</vt:lpstr>
      <vt:lpstr>Validation – full scale WWTP (Bjergmarken)</vt:lpstr>
      <vt:lpstr>Modelled vs. Measured N2O Concentrations</vt:lpstr>
      <vt:lpstr>Scenario Analysis (offline WEST modeling)</vt:lpstr>
      <vt:lpstr>PowerPoint Presentation</vt:lpstr>
      <vt:lpstr>PowerPoint Presentation</vt:lpstr>
      <vt:lpstr>PowerPoint Presentation</vt:lpstr>
      <vt:lpstr>Thank you to our sponsors</vt:lpstr>
      <vt:lpstr>THANK YOU</vt:lpstr>
      <vt:lpstr>Attendee Happy Hour Meet-up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walter kim</dc:creator>
  <cp:lastModifiedBy>Ferro, James</cp:lastModifiedBy>
  <cp:revision>64</cp:revision>
  <dcterms:created xsi:type="dcterms:W3CDTF">2022-03-11T22:09:01Z</dcterms:created>
  <dcterms:modified xsi:type="dcterms:W3CDTF">2025-06-04T01:24:56Z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1033-3.2.0.6370</vt:lpwstr>
  </property>
</Properties>
</file>