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0"/>
    <p:restoredTop sz="94637"/>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AD173-7817-E74D-A26E-0F72E084C211}" type="datetimeFigureOut">
              <a:rPr lang="en-US" smtClean="0"/>
              <a:t>1/24/22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EFB298-5AB5-BD4E-A8FC-1992D53F7660}" type="slidenum">
              <a:rPr lang="en-US" smtClean="0"/>
              <a:t>‹#›</a:t>
            </a:fld>
            <a:endParaRPr lang="en-US"/>
          </a:p>
        </p:txBody>
      </p:sp>
    </p:spTree>
    <p:extLst>
      <p:ext uri="{BB962C8B-B14F-4D97-AF65-F5344CB8AC3E}">
        <p14:creationId xmlns:p14="http://schemas.microsoft.com/office/powerpoint/2010/main" val="99254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E0B22B3-0DF5-4EF1-BDDD-F903F194BD3D}" type="slidenum">
              <a:rPr lang="en-US" smtClean="0">
                <a:latin typeface="Times New Roman" charset="0"/>
              </a:rPr>
              <a:pPr/>
              <a:t>1</a:t>
            </a:fld>
            <a:endParaRPr lang="en-US">
              <a:latin typeface="Times New Roman" charset="0"/>
            </a:endParaRPr>
          </a:p>
        </p:txBody>
      </p:sp>
      <p:sp>
        <p:nvSpPr>
          <p:cNvPr id="26627" name="Rectangle 2"/>
          <p:cNvSpPr>
            <a:spLocks noGrp="1" noRot="1" noChangeAspect="1" noChangeArrowheads="1" noTextEdit="1"/>
          </p:cNvSpPr>
          <p:nvPr>
            <p:ph type="sldImg"/>
          </p:nvPr>
        </p:nvSpPr>
        <p:spPr>
          <a:xfrm>
            <a:off x="428625" y="708025"/>
            <a:ext cx="6297613" cy="3543300"/>
          </a:xfrm>
          <a:ln/>
        </p:spPr>
      </p:sp>
      <p:sp>
        <p:nvSpPr>
          <p:cNvPr id="26628" name="Rectangle 3"/>
          <p:cNvSpPr>
            <a:spLocks noGrp="1" noChangeArrowheads="1"/>
          </p:cNvSpPr>
          <p:nvPr>
            <p:ph type="body" idx="1"/>
          </p:nvPr>
        </p:nvSpPr>
        <p:spPr>
          <a:xfrm>
            <a:off x="953890" y="4488180"/>
            <a:ext cx="5242323" cy="4253578"/>
          </a:xfrm>
          <a:noFill/>
          <a:ln/>
        </p:spPr>
        <p:txBody>
          <a:bodyPr/>
          <a:lstStyle/>
          <a:p>
            <a:r>
              <a:rPr lang="en-US">
                <a:latin typeface="Times New Roman" charset="0"/>
              </a:rPr>
              <a:t>Bulleted Text Slide</a:t>
            </a:r>
          </a:p>
          <a:p>
            <a:r>
              <a:rPr lang="en-US">
                <a:latin typeface="Times New Roman" charset="0"/>
              </a:rPr>
              <a:t>Title: 40 pt Arial Bold, Flush Left</a:t>
            </a:r>
          </a:p>
          <a:p>
            <a:r>
              <a:rPr lang="en-US">
                <a:latin typeface="Times New Roman" charset="0"/>
              </a:rPr>
              <a:t>Content: 32 pt Arial, Flush Left</a:t>
            </a:r>
          </a:p>
          <a:p>
            <a:r>
              <a:rPr lang="en-US">
                <a:latin typeface="Times New Roman" charset="0"/>
              </a:rPr>
              <a:t>Bullets: Level 1 - Image “dropbullet.gif”; Level 2, 4 and 5 - Normal Text; Level 3 - Wingdings 2</a:t>
            </a:r>
          </a:p>
          <a:p>
            <a:endParaRPr lang="en-US">
              <a:latin typeface="Times New Roman" charset="0"/>
            </a:endParaRPr>
          </a:p>
        </p:txBody>
      </p:sp>
    </p:spTree>
    <p:extLst>
      <p:ext uri="{BB962C8B-B14F-4D97-AF65-F5344CB8AC3E}">
        <p14:creationId xmlns:p14="http://schemas.microsoft.com/office/powerpoint/2010/main" val="113967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FF4A-565C-734E-9192-0B33670986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E780FF-A372-0448-8E36-BE3F87C98C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DC2050-8964-714F-8701-C1B309F3BB48}"/>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5" name="Footer Placeholder 4">
            <a:extLst>
              <a:ext uri="{FF2B5EF4-FFF2-40B4-BE49-F238E27FC236}">
                <a16:creationId xmlns:a16="http://schemas.microsoft.com/office/drawing/2014/main" id="{8C31A558-09DA-D44A-B3E9-D5CAB4105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B7DF7-AD3F-DB4F-808B-4A81CF45EBA3}"/>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165893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8D465-B9FE-7747-A9AB-287B1E3F52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23C4FF-3C60-7D40-8A9D-94F58C524A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FE1C54-BE39-C648-990A-58C255283C97}"/>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5" name="Footer Placeholder 4">
            <a:extLst>
              <a:ext uri="{FF2B5EF4-FFF2-40B4-BE49-F238E27FC236}">
                <a16:creationId xmlns:a16="http://schemas.microsoft.com/office/drawing/2014/main" id="{12B4EC56-581E-4543-94F9-30AF19979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61988-925C-7440-A098-7C39FF8A7711}"/>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387004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6D47B6-BA6D-304D-BB23-B9D0738B0F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BA682F-53CF-534B-B2F9-B9C9135A72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F588C-62EF-884F-A2E9-87C11578D849}"/>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5" name="Footer Placeholder 4">
            <a:extLst>
              <a:ext uri="{FF2B5EF4-FFF2-40B4-BE49-F238E27FC236}">
                <a16:creationId xmlns:a16="http://schemas.microsoft.com/office/drawing/2014/main" id="{CB13CADB-62A2-A742-9FF6-BBFA53D51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352C39-2ACB-9348-A5E8-11AE1C456EE8}"/>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252060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5545-EF29-A644-8F14-6EEF99F689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467969-3DF9-C24C-932B-2ADB2DC19A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CB7C8-26F2-F445-A832-58ACD7BCE301}"/>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5" name="Footer Placeholder 4">
            <a:extLst>
              <a:ext uri="{FF2B5EF4-FFF2-40B4-BE49-F238E27FC236}">
                <a16:creationId xmlns:a16="http://schemas.microsoft.com/office/drawing/2014/main" id="{B45BF627-8C99-BC41-ACCB-6B58ACC92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08733-CE85-6B46-8617-3C9C7E03F3E1}"/>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442886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5F99-BB9A-B248-BF80-26D9986B31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FF069D-E49E-314F-9C63-0BBA59E8F9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CC21E4-21A8-8D4A-ABC6-9FF25FBFCB4D}"/>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5" name="Footer Placeholder 4">
            <a:extLst>
              <a:ext uri="{FF2B5EF4-FFF2-40B4-BE49-F238E27FC236}">
                <a16:creationId xmlns:a16="http://schemas.microsoft.com/office/drawing/2014/main" id="{7F542ACB-F050-CB45-AF74-C1C9EDB56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23863-B7ED-724F-B83B-CC30BE637ADD}"/>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346536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D001F-9BF9-F84E-8EEA-84D19FE3F4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066CFD-9364-5E47-A737-48D68118E6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5B2E28-B6FF-DA43-BC6F-302B41A9C8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C789B7-9442-D048-8E1D-9F7A95503637}"/>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6" name="Footer Placeholder 5">
            <a:extLst>
              <a:ext uri="{FF2B5EF4-FFF2-40B4-BE49-F238E27FC236}">
                <a16:creationId xmlns:a16="http://schemas.microsoft.com/office/drawing/2014/main" id="{FA56ABFB-B72B-E342-935C-F92AD8673C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D81EB5-E279-914B-ADCF-AF23DE288AF2}"/>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173955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B7B3-C698-C049-A8CD-954DBA22D2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51E5A8-10D1-DD44-88DC-646D42C229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DE6041-3196-4A4C-9FF8-1B01C73BEA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F1A634-46F8-F346-88C2-DFAB2BDEA8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BF0B89-5B9B-764A-9433-2E70AE8A50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B98024-650F-8048-950A-B5269FB6F109}"/>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8" name="Footer Placeholder 7">
            <a:extLst>
              <a:ext uri="{FF2B5EF4-FFF2-40B4-BE49-F238E27FC236}">
                <a16:creationId xmlns:a16="http://schemas.microsoft.com/office/drawing/2014/main" id="{B3C950CB-E4FA-7745-B048-FE7D746508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5B1BD1-22F3-7E46-87D2-B5478EFF7881}"/>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841329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457C-1498-EF49-BA27-AA1CC72A22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84E329-FA25-3D4C-B8B9-20C6066E5E16}"/>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4" name="Footer Placeholder 3">
            <a:extLst>
              <a:ext uri="{FF2B5EF4-FFF2-40B4-BE49-F238E27FC236}">
                <a16:creationId xmlns:a16="http://schemas.microsoft.com/office/drawing/2014/main" id="{1B9958B6-40D0-D245-8F35-830DB83806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C1A664-431B-9C48-80FF-3EB5B70468B5}"/>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97245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55FAC-1D9D-FC42-921C-43EFEAA426E3}"/>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3" name="Footer Placeholder 2">
            <a:extLst>
              <a:ext uri="{FF2B5EF4-FFF2-40B4-BE49-F238E27FC236}">
                <a16:creationId xmlns:a16="http://schemas.microsoft.com/office/drawing/2014/main" id="{CB943911-9CB0-2847-9FE9-38CF363F94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896A07-DBA0-F742-9309-2BC70E7B026D}"/>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21581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756B-29FF-0B41-A24D-10FDDD1550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FB2E69-1428-6A4E-8C85-9A611256E0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4DC7DF-6C5B-BB42-B053-F3A547F05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11F1DA-A12D-5D47-B65D-C253CCFFE6C5}"/>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6" name="Footer Placeholder 5">
            <a:extLst>
              <a:ext uri="{FF2B5EF4-FFF2-40B4-BE49-F238E27FC236}">
                <a16:creationId xmlns:a16="http://schemas.microsoft.com/office/drawing/2014/main" id="{64A901B8-4362-0443-B26F-109DF2BE67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E1AF2B-478E-B448-8779-8F46CC62CFDB}"/>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58692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BF707-9F00-7E4A-A0DD-2FC72FA5A9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9A8BD1-921A-8C4A-BACD-63ACB5C278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F45526-4FDF-824D-8E21-52AB51F1AA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C3BF59-E341-8B47-A31C-13B4198AD74C}"/>
              </a:ext>
            </a:extLst>
          </p:cNvPr>
          <p:cNvSpPr>
            <a:spLocks noGrp="1"/>
          </p:cNvSpPr>
          <p:nvPr>
            <p:ph type="dt" sz="half" idx="10"/>
          </p:nvPr>
        </p:nvSpPr>
        <p:spPr/>
        <p:txBody>
          <a:bodyPr/>
          <a:lstStyle/>
          <a:p>
            <a:fld id="{556878D9-08AA-4447-B9E3-A52811DBFBE4}" type="datetimeFigureOut">
              <a:rPr lang="en-US" smtClean="0"/>
              <a:t>1/24/22</a:t>
            </a:fld>
            <a:endParaRPr lang="en-US"/>
          </a:p>
        </p:txBody>
      </p:sp>
      <p:sp>
        <p:nvSpPr>
          <p:cNvPr id="6" name="Footer Placeholder 5">
            <a:extLst>
              <a:ext uri="{FF2B5EF4-FFF2-40B4-BE49-F238E27FC236}">
                <a16:creationId xmlns:a16="http://schemas.microsoft.com/office/drawing/2014/main" id="{4BEC4A78-A800-E445-88A2-7D1D72813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F8FB66-29DA-744B-8E10-E297C5F7D84E}"/>
              </a:ext>
            </a:extLst>
          </p:cNvPr>
          <p:cNvSpPr>
            <a:spLocks noGrp="1"/>
          </p:cNvSpPr>
          <p:nvPr>
            <p:ph type="sldNum" sz="quarter" idx="12"/>
          </p:nvPr>
        </p:nvSpPr>
        <p:spPr/>
        <p:txBody>
          <a:bodyPr/>
          <a:lstStyle/>
          <a:p>
            <a:fld id="{0254F7A4-503F-3742-BBB9-B34E94B1CE04}" type="slidenum">
              <a:rPr lang="en-US" smtClean="0"/>
              <a:t>‹#›</a:t>
            </a:fld>
            <a:endParaRPr lang="en-US"/>
          </a:p>
        </p:txBody>
      </p:sp>
    </p:spTree>
    <p:extLst>
      <p:ext uri="{BB962C8B-B14F-4D97-AF65-F5344CB8AC3E}">
        <p14:creationId xmlns:p14="http://schemas.microsoft.com/office/powerpoint/2010/main" val="314528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034579-C526-A048-978C-6352DE533B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BB4F21-4C81-9249-B829-0AAAEC1AFF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6D2E2E-3992-BD41-B62A-02662DE6C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878D9-08AA-4447-B9E3-A52811DBFBE4}" type="datetimeFigureOut">
              <a:rPr lang="en-US" smtClean="0"/>
              <a:t>1/24/22</a:t>
            </a:fld>
            <a:endParaRPr lang="en-US"/>
          </a:p>
        </p:txBody>
      </p:sp>
      <p:sp>
        <p:nvSpPr>
          <p:cNvPr id="5" name="Footer Placeholder 4">
            <a:extLst>
              <a:ext uri="{FF2B5EF4-FFF2-40B4-BE49-F238E27FC236}">
                <a16:creationId xmlns:a16="http://schemas.microsoft.com/office/drawing/2014/main" id="{D9A0BBB4-2E87-DB4B-962B-7844059567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747A29-CFF4-1F40-A466-B57AF9B717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4F7A4-503F-3742-BBB9-B34E94B1CE04}" type="slidenum">
              <a:rPr lang="en-US" smtClean="0"/>
              <a:t>‹#›</a:t>
            </a:fld>
            <a:endParaRPr lang="en-US"/>
          </a:p>
        </p:txBody>
      </p:sp>
    </p:spTree>
    <p:extLst>
      <p:ext uri="{BB962C8B-B14F-4D97-AF65-F5344CB8AC3E}">
        <p14:creationId xmlns:p14="http://schemas.microsoft.com/office/powerpoint/2010/main" val="1231043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6437313" y="334963"/>
            <a:ext cx="4202108" cy="6438900"/>
            <a:chOff x="3094" y="211"/>
            <a:chExt cx="2648" cy="4056"/>
          </a:xfrm>
        </p:grpSpPr>
        <p:sp>
          <p:nvSpPr>
            <p:cNvPr id="18628" name="Text Box 3"/>
            <p:cNvSpPr txBox="1">
              <a:spLocks noChangeArrowheads="1"/>
            </p:cNvSpPr>
            <p:nvPr/>
          </p:nvSpPr>
          <p:spPr bwMode="auto">
            <a:xfrm>
              <a:off x="5496" y="3627"/>
              <a:ext cx="246" cy="174"/>
            </a:xfrm>
            <a:prstGeom prst="rect">
              <a:avLst/>
            </a:prstGeom>
            <a:noFill/>
            <a:ln w="12700">
              <a:noFill/>
              <a:miter lim="800000"/>
              <a:headEnd/>
              <a:tailEnd/>
            </a:ln>
          </p:spPr>
          <p:txBody>
            <a:bodyPr wrap="none">
              <a:spAutoFit/>
            </a:bodyPr>
            <a:lstStyle/>
            <a:p>
              <a:r>
                <a:rPr lang="en-US" sz="1200">
                  <a:solidFill>
                    <a:schemeClr val="bg1"/>
                  </a:solidFill>
                  <a:latin typeface="Times New Roman" charset="0"/>
                </a:rPr>
                <a:t>AZ</a:t>
              </a:r>
            </a:p>
          </p:txBody>
        </p:sp>
        <p:sp>
          <p:nvSpPr>
            <p:cNvPr id="18629" name="Text Box 4"/>
            <p:cNvSpPr txBox="1">
              <a:spLocks noChangeArrowheads="1"/>
            </p:cNvSpPr>
            <p:nvPr/>
          </p:nvSpPr>
          <p:spPr bwMode="auto">
            <a:xfrm>
              <a:off x="3094" y="211"/>
              <a:ext cx="116" cy="173"/>
            </a:xfrm>
            <a:prstGeom prst="rect">
              <a:avLst/>
            </a:prstGeom>
            <a:noFill/>
            <a:ln w="12700">
              <a:noFill/>
              <a:miter lim="800000"/>
              <a:headEnd/>
              <a:tailEnd/>
            </a:ln>
          </p:spPr>
          <p:txBody>
            <a:bodyPr wrap="none">
              <a:spAutoFit/>
            </a:bodyPr>
            <a:lstStyle/>
            <a:p>
              <a:pPr algn="ctr"/>
              <a:endParaRPr lang="en-US" sz="1200">
                <a:solidFill>
                  <a:schemeClr val="tx2"/>
                </a:solidFill>
                <a:latin typeface="Times New Roman" charset="0"/>
              </a:endParaRPr>
            </a:p>
          </p:txBody>
        </p:sp>
        <p:sp>
          <p:nvSpPr>
            <p:cNvPr id="18630" name="Text Box 5"/>
            <p:cNvSpPr txBox="1">
              <a:spLocks noChangeArrowheads="1"/>
            </p:cNvSpPr>
            <p:nvPr/>
          </p:nvSpPr>
          <p:spPr bwMode="auto">
            <a:xfrm rot="2633415">
              <a:off x="4443" y="2210"/>
              <a:ext cx="510" cy="173"/>
            </a:xfrm>
            <a:prstGeom prst="rect">
              <a:avLst/>
            </a:prstGeom>
            <a:noFill/>
            <a:ln w="12700">
              <a:noFill/>
              <a:miter lim="800000"/>
              <a:headEnd/>
              <a:tailEnd/>
            </a:ln>
          </p:spPr>
          <p:txBody>
            <a:bodyPr wrap="none">
              <a:spAutoFit/>
            </a:bodyPr>
            <a:lstStyle/>
            <a:p>
              <a:r>
                <a:rPr lang="en-US" sz="1200">
                  <a:solidFill>
                    <a:schemeClr val="bg1"/>
                  </a:solidFill>
                  <a:latin typeface="Times New Roman" charset="0"/>
                </a:rPr>
                <a:t>NEVADA</a:t>
              </a:r>
            </a:p>
          </p:txBody>
        </p:sp>
        <p:sp>
          <p:nvSpPr>
            <p:cNvPr id="18631" name="Text Box 6"/>
            <p:cNvSpPr txBox="1">
              <a:spLocks noChangeArrowheads="1"/>
            </p:cNvSpPr>
            <p:nvPr/>
          </p:nvSpPr>
          <p:spPr bwMode="auto">
            <a:xfrm rot="-536364">
              <a:off x="4821" y="4094"/>
              <a:ext cx="495" cy="173"/>
            </a:xfrm>
            <a:prstGeom prst="rect">
              <a:avLst/>
            </a:prstGeom>
            <a:noFill/>
            <a:ln w="12700">
              <a:noFill/>
              <a:miter lim="800000"/>
              <a:headEnd/>
              <a:tailEnd/>
            </a:ln>
          </p:spPr>
          <p:txBody>
            <a:bodyPr wrap="none">
              <a:spAutoFit/>
            </a:bodyPr>
            <a:lstStyle/>
            <a:p>
              <a:r>
                <a:rPr lang="en-US" sz="1200">
                  <a:solidFill>
                    <a:schemeClr val="bg1"/>
                  </a:solidFill>
                  <a:latin typeface="Times New Roman" charset="0"/>
                </a:rPr>
                <a:t>MEXICO</a:t>
              </a:r>
            </a:p>
          </p:txBody>
        </p:sp>
      </p:grpSp>
      <p:sp>
        <p:nvSpPr>
          <p:cNvPr id="18435" name="Rectangle 7"/>
          <p:cNvSpPr>
            <a:spLocks noChangeArrowheads="1"/>
          </p:cNvSpPr>
          <p:nvPr/>
        </p:nvSpPr>
        <p:spPr bwMode="auto">
          <a:xfrm>
            <a:off x="2076451" y="3429000"/>
            <a:ext cx="601663" cy="330200"/>
          </a:xfrm>
          <a:prstGeom prst="rect">
            <a:avLst/>
          </a:prstGeom>
          <a:solidFill>
            <a:srgbClr val="FF0000"/>
          </a:solidFill>
          <a:ln w="1651">
            <a:solidFill>
              <a:schemeClr val="bg1"/>
            </a:solidFill>
            <a:miter lim="800000"/>
            <a:headEnd/>
            <a:tailEnd/>
          </a:ln>
        </p:spPr>
        <p:txBody>
          <a:bodyPr/>
          <a:lstStyle/>
          <a:p>
            <a:endParaRPr lang="en-US"/>
          </a:p>
        </p:txBody>
      </p:sp>
      <p:sp>
        <p:nvSpPr>
          <p:cNvPr id="18437" name="Rectangle 9"/>
          <p:cNvSpPr>
            <a:spLocks noChangeArrowheads="1"/>
          </p:cNvSpPr>
          <p:nvPr/>
        </p:nvSpPr>
        <p:spPr bwMode="auto">
          <a:xfrm>
            <a:off x="2090739" y="5746750"/>
            <a:ext cx="600075" cy="330200"/>
          </a:xfrm>
          <a:prstGeom prst="rect">
            <a:avLst/>
          </a:prstGeom>
          <a:noFill/>
          <a:ln w="9525">
            <a:noFill/>
            <a:miter lim="800000"/>
            <a:headEnd/>
            <a:tailEnd/>
          </a:ln>
        </p:spPr>
        <p:txBody>
          <a:bodyPr/>
          <a:lstStyle/>
          <a:p>
            <a:endParaRPr lang="en-US"/>
          </a:p>
        </p:txBody>
      </p:sp>
      <p:sp>
        <p:nvSpPr>
          <p:cNvPr id="18438" name="Rectangle 10"/>
          <p:cNvSpPr>
            <a:spLocks noChangeArrowheads="1"/>
          </p:cNvSpPr>
          <p:nvPr/>
        </p:nvSpPr>
        <p:spPr bwMode="auto">
          <a:xfrm>
            <a:off x="2078038" y="3429000"/>
            <a:ext cx="596900" cy="336550"/>
          </a:xfrm>
          <a:prstGeom prst="rect">
            <a:avLst/>
          </a:prstGeom>
          <a:noFill/>
          <a:ln w="9525">
            <a:solidFill>
              <a:schemeClr val="bg1"/>
            </a:solidFill>
            <a:miter lim="800000"/>
            <a:headEnd/>
            <a:tailEnd/>
          </a:ln>
        </p:spPr>
        <p:txBody>
          <a:bodyPr wrap="none" anchor="ctr"/>
          <a:lstStyle/>
          <a:p>
            <a:endParaRPr lang="en-US"/>
          </a:p>
        </p:txBody>
      </p:sp>
      <p:sp>
        <p:nvSpPr>
          <p:cNvPr id="18439" name="Rectangle 11"/>
          <p:cNvSpPr>
            <a:spLocks noChangeArrowheads="1"/>
          </p:cNvSpPr>
          <p:nvPr/>
        </p:nvSpPr>
        <p:spPr bwMode="auto">
          <a:xfrm>
            <a:off x="2087563" y="4852591"/>
            <a:ext cx="596900" cy="336550"/>
          </a:xfrm>
          <a:prstGeom prst="rect">
            <a:avLst/>
          </a:prstGeom>
          <a:solidFill>
            <a:srgbClr val="99CC00"/>
          </a:solidFill>
          <a:ln w="9525">
            <a:solidFill>
              <a:schemeClr val="bg1"/>
            </a:solidFill>
            <a:miter lim="800000"/>
            <a:headEnd/>
            <a:tailEnd/>
          </a:ln>
        </p:spPr>
        <p:txBody>
          <a:bodyPr wrap="none" anchor="ctr"/>
          <a:lstStyle/>
          <a:p>
            <a:endParaRPr lang="en-US"/>
          </a:p>
        </p:txBody>
      </p:sp>
      <p:sp>
        <p:nvSpPr>
          <p:cNvPr id="18441" name="Rectangle 13"/>
          <p:cNvSpPr>
            <a:spLocks noChangeArrowheads="1"/>
          </p:cNvSpPr>
          <p:nvPr/>
        </p:nvSpPr>
        <p:spPr bwMode="auto">
          <a:xfrm>
            <a:off x="2076292" y="5326064"/>
            <a:ext cx="596900" cy="336550"/>
          </a:xfrm>
          <a:prstGeom prst="rect">
            <a:avLst/>
          </a:prstGeom>
          <a:solidFill>
            <a:srgbClr val="66CCFF"/>
          </a:solidFill>
          <a:ln w="1588">
            <a:solidFill>
              <a:schemeClr val="bg1"/>
            </a:solidFill>
            <a:miter lim="800000"/>
            <a:headEnd/>
            <a:tailEnd/>
          </a:ln>
        </p:spPr>
        <p:txBody>
          <a:bodyPr/>
          <a:lstStyle/>
          <a:p>
            <a:endParaRPr lang="en-US"/>
          </a:p>
        </p:txBody>
      </p:sp>
      <p:sp>
        <p:nvSpPr>
          <p:cNvPr id="18442" name="Rectangle 14"/>
          <p:cNvSpPr>
            <a:spLocks noChangeArrowheads="1"/>
          </p:cNvSpPr>
          <p:nvPr/>
        </p:nvSpPr>
        <p:spPr bwMode="auto">
          <a:xfrm>
            <a:off x="2087563" y="4380707"/>
            <a:ext cx="596900" cy="336550"/>
          </a:xfrm>
          <a:prstGeom prst="rect">
            <a:avLst/>
          </a:prstGeom>
          <a:solidFill>
            <a:srgbClr val="FF99CC"/>
          </a:solidFill>
          <a:ln w="9525">
            <a:solidFill>
              <a:schemeClr val="bg1"/>
            </a:solidFill>
            <a:miter lim="800000"/>
            <a:headEnd/>
            <a:tailEnd/>
          </a:ln>
        </p:spPr>
        <p:txBody>
          <a:bodyPr wrap="none" anchor="ctr"/>
          <a:lstStyle/>
          <a:p>
            <a:endParaRPr lang="en-US"/>
          </a:p>
        </p:txBody>
      </p:sp>
      <p:sp>
        <p:nvSpPr>
          <p:cNvPr id="18443" name="Text Box 15"/>
          <p:cNvSpPr txBox="1">
            <a:spLocks noChangeArrowheads="1"/>
          </p:cNvSpPr>
          <p:nvPr/>
        </p:nvSpPr>
        <p:spPr bwMode="auto">
          <a:xfrm>
            <a:off x="2001838" y="2035176"/>
            <a:ext cx="2989262" cy="1200329"/>
          </a:xfrm>
          <a:prstGeom prst="rect">
            <a:avLst/>
          </a:prstGeom>
          <a:noFill/>
          <a:ln w="9525">
            <a:noFill/>
            <a:miter lim="800000"/>
            <a:headEnd/>
            <a:tailEnd/>
          </a:ln>
        </p:spPr>
        <p:txBody>
          <a:bodyPr wrap="square">
            <a:spAutoFit/>
          </a:bodyPr>
          <a:lstStyle/>
          <a:p>
            <a:pPr algn="ctr">
              <a:spcBef>
                <a:spcPct val="50000"/>
              </a:spcBef>
            </a:pPr>
            <a:r>
              <a:rPr lang="en-US" sz="2400" dirty="0">
                <a:solidFill>
                  <a:schemeClr val="tx2"/>
                </a:solidFill>
              </a:rPr>
              <a:t>County Ordinance Requirements and Biosolids Bans </a:t>
            </a:r>
            <a:endParaRPr lang="en-US" sz="2400" dirty="0">
              <a:solidFill>
                <a:schemeClr val="tx2"/>
              </a:solidFill>
              <a:latin typeface="Times New Roman" charset="0"/>
            </a:endParaRPr>
          </a:p>
        </p:txBody>
      </p:sp>
      <p:sp>
        <p:nvSpPr>
          <p:cNvPr id="18444" name="Text Box 16"/>
          <p:cNvSpPr txBox="1">
            <a:spLocks noChangeArrowheads="1"/>
          </p:cNvSpPr>
          <p:nvPr/>
        </p:nvSpPr>
        <p:spPr bwMode="auto">
          <a:xfrm>
            <a:off x="2743200" y="3429000"/>
            <a:ext cx="3429000" cy="400110"/>
          </a:xfrm>
          <a:prstGeom prst="rect">
            <a:avLst/>
          </a:prstGeom>
          <a:noFill/>
          <a:ln w="9525">
            <a:noFill/>
            <a:miter lim="800000"/>
            <a:headEnd/>
            <a:tailEnd/>
          </a:ln>
        </p:spPr>
        <p:txBody>
          <a:bodyPr>
            <a:spAutoFit/>
          </a:bodyPr>
          <a:lstStyle/>
          <a:p>
            <a:pPr>
              <a:spcBef>
                <a:spcPct val="50000"/>
              </a:spcBef>
            </a:pPr>
            <a:r>
              <a:rPr lang="en-US" sz="2000" dirty="0">
                <a:solidFill>
                  <a:schemeClr val="tx2"/>
                </a:solidFill>
              </a:rPr>
              <a:t>Ban on All Land Application</a:t>
            </a:r>
            <a:endParaRPr lang="en-US" sz="2000" dirty="0">
              <a:solidFill>
                <a:schemeClr val="tx2"/>
              </a:solidFill>
              <a:latin typeface="Times New Roman" charset="0"/>
            </a:endParaRPr>
          </a:p>
        </p:txBody>
      </p:sp>
      <p:sp>
        <p:nvSpPr>
          <p:cNvPr id="18445" name="Text Box 17"/>
          <p:cNvSpPr txBox="1">
            <a:spLocks noChangeArrowheads="1"/>
          </p:cNvSpPr>
          <p:nvPr/>
        </p:nvSpPr>
        <p:spPr bwMode="auto">
          <a:xfrm>
            <a:off x="2743200" y="3900488"/>
            <a:ext cx="3429000" cy="400110"/>
          </a:xfrm>
          <a:prstGeom prst="rect">
            <a:avLst/>
          </a:prstGeom>
          <a:noFill/>
          <a:ln w="9525">
            <a:noFill/>
            <a:miter lim="800000"/>
            <a:headEnd/>
            <a:tailEnd/>
          </a:ln>
        </p:spPr>
        <p:txBody>
          <a:bodyPr>
            <a:spAutoFit/>
          </a:bodyPr>
          <a:lstStyle/>
          <a:p>
            <a:pPr>
              <a:spcBef>
                <a:spcPct val="50000"/>
              </a:spcBef>
            </a:pPr>
            <a:r>
              <a:rPr lang="en-US" sz="2000" dirty="0">
                <a:solidFill>
                  <a:schemeClr val="tx2"/>
                </a:solidFill>
              </a:rPr>
              <a:t>Ban on Class B</a:t>
            </a:r>
            <a:endParaRPr lang="en-US" sz="2000" dirty="0">
              <a:solidFill>
                <a:schemeClr val="tx2"/>
              </a:solidFill>
              <a:latin typeface="Times New Roman" charset="0"/>
            </a:endParaRPr>
          </a:p>
        </p:txBody>
      </p:sp>
      <p:sp>
        <p:nvSpPr>
          <p:cNvPr id="18446" name="Text Box 18"/>
          <p:cNvSpPr txBox="1">
            <a:spLocks noChangeArrowheads="1"/>
          </p:cNvSpPr>
          <p:nvPr/>
        </p:nvSpPr>
        <p:spPr bwMode="auto">
          <a:xfrm>
            <a:off x="2743200" y="4343400"/>
            <a:ext cx="3581400" cy="400110"/>
          </a:xfrm>
          <a:prstGeom prst="rect">
            <a:avLst/>
          </a:prstGeom>
          <a:noFill/>
          <a:ln w="9525">
            <a:noFill/>
            <a:miter lim="800000"/>
            <a:headEnd/>
            <a:tailEnd/>
          </a:ln>
        </p:spPr>
        <p:txBody>
          <a:bodyPr wrap="square">
            <a:spAutoFit/>
          </a:bodyPr>
          <a:lstStyle/>
          <a:p>
            <a:pPr>
              <a:spcBef>
                <a:spcPct val="50000"/>
              </a:spcBef>
            </a:pPr>
            <a:r>
              <a:rPr lang="en-US" sz="2000" dirty="0">
                <a:solidFill>
                  <a:schemeClr val="tx2"/>
                </a:solidFill>
              </a:rPr>
              <a:t>Conditional Use Permit Required</a:t>
            </a:r>
            <a:endParaRPr lang="en-US" sz="2000" dirty="0">
              <a:solidFill>
                <a:schemeClr val="tx2"/>
              </a:solidFill>
              <a:latin typeface="Times New Roman" charset="0"/>
            </a:endParaRPr>
          </a:p>
        </p:txBody>
      </p:sp>
      <p:sp>
        <p:nvSpPr>
          <p:cNvPr id="18447" name="Text Box 19"/>
          <p:cNvSpPr txBox="1">
            <a:spLocks noChangeArrowheads="1"/>
          </p:cNvSpPr>
          <p:nvPr/>
        </p:nvSpPr>
        <p:spPr bwMode="auto">
          <a:xfrm>
            <a:off x="2743200" y="4845050"/>
            <a:ext cx="4038600" cy="400110"/>
          </a:xfrm>
          <a:prstGeom prst="rect">
            <a:avLst/>
          </a:prstGeom>
          <a:noFill/>
          <a:ln w="9525">
            <a:noFill/>
            <a:miter lim="800000"/>
            <a:headEnd/>
            <a:tailEnd/>
          </a:ln>
        </p:spPr>
        <p:txBody>
          <a:bodyPr>
            <a:spAutoFit/>
          </a:bodyPr>
          <a:lstStyle/>
          <a:p>
            <a:pPr>
              <a:spcBef>
                <a:spcPct val="50000"/>
              </a:spcBef>
            </a:pPr>
            <a:r>
              <a:rPr lang="en-US" sz="2000" dirty="0">
                <a:solidFill>
                  <a:schemeClr val="tx2"/>
                </a:solidFill>
              </a:rPr>
              <a:t>Class B Land Application Allowed</a:t>
            </a:r>
            <a:endParaRPr lang="en-US" sz="2000" dirty="0">
              <a:solidFill>
                <a:schemeClr val="tx2"/>
              </a:solidFill>
              <a:latin typeface="Times New Roman" charset="0"/>
            </a:endParaRPr>
          </a:p>
        </p:txBody>
      </p:sp>
      <p:sp>
        <p:nvSpPr>
          <p:cNvPr id="18449" name="Text Box 21"/>
          <p:cNvSpPr txBox="1">
            <a:spLocks noChangeArrowheads="1"/>
          </p:cNvSpPr>
          <p:nvPr/>
        </p:nvSpPr>
        <p:spPr bwMode="auto">
          <a:xfrm>
            <a:off x="2754614" y="5333177"/>
            <a:ext cx="4537656" cy="400110"/>
          </a:xfrm>
          <a:prstGeom prst="rect">
            <a:avLst/>
          </a:prstGeom>
          <a:noFill/>
          <a:ln w="9525">
            <a:noFill/>
            <a:miter lim="800000"/>
            <a:headEnd/>
            <a:tailEnd/>
          </a:ln>
        </p:spPr>
        <p:txBody>
          <a:bodyPr wrap="square">
            <a:spAutoFit/>
          </a:bodyPr>
          <a:lstStyle/>
          <a:p>
            <a:pPr>
              <a:spcBef>
                <a:spcPct val="50000"/>
              </a:spcBef>
            </a:pPr>
            <a:r>
              <a:rPr lang="en-US" sz="2000" dirty="0">
                <a:solidFill>
                  <a:schemeClr val="tx2"/>
                </a:solidFill>
              </a:rPr>
              <a:t>No Regulations/Ordinances Enacted</a:t>
            </a:r>
            <a:endParaRPr lang="en-US" sz="2000" dirty="0">
              <a:solidFill>
                <a:schemeClr val="tx2"/>
              </a:solidFill>
              <a:latin typeface="Times New Roman" charset="0"/>
            </a:endParaRPr>
          </a:p>
        </p:txBody>
      </p:sp>
      <p:sp>
        <p:nvSpPr>
          <p:cNvPr id="18450" name="Freeform 22"/>
          <p:cNvSpPr>
            <a:spLocks/>
          </p:cNvSpPr>
          <p:nvPr/>
        </p:nvSpPr>
        <p:spPr bwMode="auto">
          <a:xfrm>
            <a:off x="8763001" y="5943600"/>
            <a:ext cx="785813" cy="685800"/>
          </a:xfrm>
          <a:custGeom>
            <a:avLst/>
            <a:gdLst>
              <a:gd name="T0" fmla="*/ 11134854 w 471"/>
              <a:gd name="T1" fmla="*/ 146835445 h 388"/>
              <a:gd name="T2" fmla="*/ 25052586 w 471"/>
              <a:gd name="T3" fmla="*/ 162455065 h 388"/>
              <a:gd name="T4" fmla="*/ 38968653 w 471"/>
              <a:gd name="T5" fmla="*/ 174951469 h 388"/>
              <a:gd name="T6" fmla="*/ 52886382 w 471"/>
              <a:gd name="T7" fmla="*/ 187449640 h 388"/>
              <a:gd name="T8" fmla="*/ 64021246 w 471"/>
              <a:gd name="T9" fmla="*/ 196821058 h 388"/>
              <a:gd name="T10" fmla="*/ 69588671 w 471"/>
              <a:gd name="T11" fmla="*/ 206194244 h 388"/>
              <a:gd name="T12" fmla="*/ 77938975 w 471"/>
              <a:gd name="T13" fmla="*/ 212442446 h 388"/>
              <a:gd name="T14" fmla="*/ 80721853 w 471"/>
              <a:gd name="T15" fmla="*/ 221813865 h 388"/>
              <a:gd name="T16" fmla="*/ 105774433 w 471"/>
              <a:gd name="T17" fmla="*/ 246808494 h 388"/>
              <a:gd name="T18" fmla="*/ 150310524 w 471"/>
              <a:gd name="T19" fmla="*/ 306167294 h 388"/>
              <a:gd name="T20" fmla="*/ 183713407 w 471"/>
              <a:gd name="T21" fmla="*/ 368649310 h 388"/>
              <a:gd name="T22" fmla="*/ 217116290 w 471"/>
              <a:gd name="T23" fmla="*/ 437381296 h 388"/>
              <a:gd name="T24" fmla="*/ 242167254 w 471"/>
              <a:gd name="T25" fmla="*/ 481118818 h 388"/>
              <a:gd name="T26" fmla="*/ 253302104 w 471"/>
              <a:gd name="T27" fmla="*/ 518608027 h 388"/>
              <a:gd name="T28" fmla="*/ 256084983 w 471"/>
              <a:gd name="T29" fmla="*/ 559222222 h 388"/>
              <a:gd name="T30" fmla="*/ 264435286 w 471"/>
              <a:gd name="T31" fmla="*/ 593588215 h 388"/>
              <a:gd name="T32" fmla="*/ 272787258 w 471"/>
              <a:gd name="T33" fmla="*/ 634202409 h 388"/>
              <a:gd name="T34" fmla="*/ 283920441 w 471"/>
              <a:gd name="T35" fmla="*/ 671691619 h 388"/>
              <a:gd name="T36" fmla="*/ 297838170 w 471"/>
              <a:gd name="T37" fmla="*/ 706057612 h 388"/>
              <a:gd name="T38" fmla="*/ 308973020 w 471"/>
              <a:gd name="T39" fmla="*/ 743546822 h 388"/>
              <a:gd name="T40" fmla="*/ 308973020 w 471"/>
              <a:gd name="T41" fmla="*/ 768539628 h 388"/>
              <a:gd name="T42" fmla="*/ 297838170 w 471"/>
              <a:gd name="T43" fmla="*/ 784161016 h 388"/>
              <a:gd name="T44" fmla="*/ 283920441 w 471"/>
              <a:gd name="T45" fmla="*/ 793534202 h 388"/>
              <a:gd name="T46" fmla="*/ 272787258 w 471"/>
              <a:gd name="T47" fmla="*/ 806030605 h 388"/>
              <a:gd name="T48" fmla="*/ 272787258 w 471"/>
              <a:gd name="T49" fmla="*/ 824775210 h 388"/>
              <a:gd name="T50" fmla="*/ 281137562 w 471"/>
              <a:gd name="T51" fmla="*/ 846644800 h 388"/>
              <a:gd name="T52" fmla="*/ 292270744 w 471"/>
              <a:gd name="T53" fmla="*/ 868512622 h 388"/>
              <a:gd name="T54" fmla="*/ 303405595 w 471"/>
              <a:gd name="T55" fmla="*/ 887257227 h 388"/>
              <a:gd name="T56" fmla="*/ 308973020 w 471"/>
              <a:gd name="T57" fmla="*/ 906003599 h 388"/>
              <a:gd name="T58" fmla="*/ 317323324 w 471"/>
              <a:gd name="T59" fmla="*/ 915375018 h 388"/>
              <a:gd name="T60" fmla="*/ 328456506 w 471"/>
              <a:gd name="T61" fmla="*/ 927871642 h 388"/>
              <a:gd name="T62" fmla="*/ 331241053 w 471"/>
              <a:gd name="T63" fmla="*/ 940368046 h 388"/>
              <a:gd name="T64" fmla="*/ 334023931 w 471"/>
              <a:gd name="T65" fmla="*/ 959112650 h 388"/>
              <a:gd name="T66" fmla="*/ 328456506 w 471"/>
              <a:gd name="T67" fmla="*/ 980982240 h 388"/>
              <a:gd name="T68" fmla="*/ 320106202 w 471"/>
              <a:gd name="T69" fmla="*/ 1002851829 h 388"/>
              <a:gd name="T70" fmla="*/ 320106202 w 471"/>
              <a:gd name="T71" fmla="*/ 1021596434 h 388"/>
              <a:gd name="T72" fmla="*/ 334023931 w 471"/>
              <a:gd name="T73" fmla="*/ 1037217822 h 388"/>
              <a:gd name="T74" fmla="*/ 353509086 w 471"/>
              <a:gd name="T75" fmla="*/ 1030969621 h 388"/>
              <a:gd name="T76" fmla="*/ 372994240 w 471"/>
              <a:gd name="T77" fmla="*/ 1021596434 h 388"/>
              <a:gd name="T78" fmla="*/ 395262272 w 471"/>
              <a:gd name="T79" fmla="*/ 1012223248 h 388"/>
              <a:gd name="T80" fmla="*/ 411962880 w 471"/>
              <a:gd name="T81" fmla="*/ 1018471450 h 388"/>
              <a:gd name="T82" fmla="*/ 420313184 w 471"/>
              <a:gd name="T83" fmla="*/ 1027844636 h 388"/>
              <a:gd name="T84" fmla="*/ 428665156 w 471"/>
              <a:gd name="T85" fmla="*/ 1043466024 h 388"/>
              <a:gd name="T86" fmla="*/ 434230913 w 471"/>
              <a:gd name="T87" fmla="*/ 1059085644 h 388"/>
              <a:gd name="T88" fmla="*/ 437015459 w 471"/>
              <a:gd name="T89" fmla="*/ 1084078451 h 388"/>
              <a:gd name="T90" fmla="*/ 434230913 w 471"/>
              <a:gd name="T91" fmla="*/ 1134065831 h 388"/>
              <a:gd name="T92" fmla="*/ 428665156 w 471"/>
              <a:gd name="T93" fmla="*/ 1180928228 h 388"/>
              <a:gd name="T94" fmla="*/ 431448034 w 471"/>
              <a:gd name="T95" fmla="*/ 1205921034 h 388"/>
              <a:gd name="T96" fmla="*/ 437015459 w 471"/>
              <a:gd name="T97" fmla="*/ 1212169236 h 388"/>
              <a:gd name="T98" fmla="*/ 551140274 w 471"/>
              <a:gd name="T99" fmla="*/ 1190299646 h 388"/>
              <a:gd name="T100" fmla="*/ 765471965 w 471"/>
              <a:gd name="T101" fmla="*/ 1149685452 h 388"/>
              <a:gd name="T102" fmla="*/ 979803865 w 471"/>
              <a:gd name="T103" fmla="*/ 1112196242 h 388"/>
              <a:gd name="T104" fmla="*/ 1191352678 w 471"/>
              <a:gd name="T105" fmla="*/ 1077830249 h 388"/>
              <a:gd name="T106" fmla="*/ 1272076174 w 471"/>
              <a:gd name="T107" fmla="*/ 502988407 h 388"/>
              <a:gd name="T108" fmla="*/ 1305477389 w 471"/>
              <a:gd name="T109" fmla="*/ 31241022 h 388"/>
              <a:gd name="T110" fmla="*/ 244951801 w 471"/>
              <a:gd name="T111" fmla="*/ 53110612 h 388"/>
              <a:gd name="T112" fmla="*/ 0 w 471"/>
              <a:gd name="T113" fmla="*/ 140587243 h 3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1"/>
              <a:gd name="T172" fmla="*/ 0 h 388"/>
              <a:gd name="T173" fmla="*/ 471 w 471"/>
              <a:gd name="T174" fmla="*/ 388 h 38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1" h="388">
                <a:moveTo>
                  <a:pt x="0" y="45"/>
                </a:moveTo>
                <a:lnTo>
                  <a:pt x="4" y="47"/>
                </a:lnTo>
                <a:lnTo>
                  <a:pt x="6" y="49"/>
                </a:lnTo>
                <a:lnTo>
                  <a:pt x="9" y="52"/>
                </a:lnTo>
                <a:lnTo>
                  <a:pt x="11" y="53"/>
                </a:lnTo>
                <a:lnTo>
                  <a:pt x="14" y="56"/>
                </a:lnTo>
                <a:lnTo>
                  <a:pt x="16" y="58"/>
                </a:lnTo>
                <a:lnTo>
                  <a:pt x="19" y="60"/>
                </a:lnTo>
                <a:lnTo>
                  <a:pt x="22" y="62"/>
                </a:lnTo>
                <a:lnTo>
                  <a:pt x="23" y="63"/>
                </a:lnTo>
                <a:lnTo>
                  <a:pt x="24" y="65"/>
                </a:lnTo>
                <a:lnTo>
                  <a:pt x="25" y="66"/>
                </a:lnTo>
                <a:lnTo>
                  <a:pt x="27" y="66"/>
                </a:lnTo>
                <a:lnTo>
                  <a:pt x="28" y="68"/>
                </a:lnTo>
                <a:lnTo>
                  <a:pt x="29" y="69"/>
                </a:lnTo>
                <a:lnTo>
                  <a:pt x="29" y="71"/>
                </a:lnTo>
                <a:lnTo>
                  <a:pt x="31" y="71"/>
                </a:lnTo>
                <a:lnTo>
                  <a:pt x="38" y="79"/>
                </a:lnTo>
                <a:lnTo>
                  <a:pt x="46" y="89"/>
                </a:lnTo>
                <a:lnTo>
                  <a:pt x="54" y="98"/>
                </a:lnTo>
                <a:lnTo>
                  <a:pt x="60" y="108"/>
                </a:lnTo>
                <a:lnTo>
                  <a:pt x="66" y="118"/>
                </a:lnTo>
                <a:lnTo>
                  <a:pt x="73" y="128"/>
                </a:lnTo>
                <a:lnTo>
                  <a:pt x="78" y="140"/>
                </a:lnTo>
                <a:lnTo>
                  <a:pt x="84" y="150"/>
                </a:lnTo>
                <a:lnTo>
                  <a:pt x="87" y="154"/>
                </a:lnTo>
                <a:lnTo>
                  <a:pt x="88" y="160"/>
                </a:lnTo>
                <a:lnTo>
                  <a:pt x="91" y="166"/>
                </a:lnTo>
                <a:lnTo>
                  <a:pt x="92" y="173"/>
                </a:lnTo>
                <a:lnTo>
                  <a:pt x="92" y="179"/>
                </a:lnTo>
                <a:lnTo>
                  <a:pt x="93" y="184"/>
                </a:lnTo>
                <a:lnTo>
                  <a:pt x="95" y="190"/>
                </a:lnTo>
                <a:lnTo>
                  <a:pt x="96" y="196"/>
                </a:lnTo>
                <a:lnTo>
                  <a:pt x="98" y="203"/>
                </a:lnTo>
                <a:lnTo>
                  <a:pt x="100" y="209"/>
                </a:lnTo>
                <a:lnTo>
                  <a:pt x="102" y="215"/>
                </a:lnTo>
                <a:lnTo>
                  <a:pt x="105" y="221"/>
                </a:lnTo>
                <a:lnTo>
                  <a:pt x="107" y="226"/>
                </a:lnTo>
                <a:lnTo>
                  <a:pt x="110" y="232"/>
                </a:lnTo>
                <a:lnTo>
                  <a:pt x="111" y="238"/>
                </a:lnTo>
                <a:lnTo>
                  <a:pt x="111" y="244"/>
                </a:lnTo>
                <a:lnTo>
                  <a:pt x="111" y="246"/>
                </a:lnTo>
                <a:lnTo>
                  <a:pt x="110" y="249"/>
                </a:lnTo>
                <a:lnTo>
                  <a:pt x="107" y="251"/>
                </a:lnTo>
                <a:lnTo>
                  <a:pt x="105" y="252"/>
                </a:lnTo>
                <a:lnTo>
                  <a:pt x="102" y="254"/>
                </a:lnTo>
                <a:lnTo>
                  <a:pt x="100" y="255"/>
                </a:lnTo>
                <a:lnTo>
                  <a:pt x="98" y="258"/>
                </a:lnTo>
                <a:lnTo>
                  <a:pt x="97" y="259"/>
                </a:lnTo>
                <a:lnTo>
                  <a:pt x="98" y="264"/>
                </a:lnTo>
                <a:lnTo>
                  <a:pt x="98" y="268"/>
                </a:lnTo>
                <a:lnTo>
                  <a:pt x="101" y="271"/>
                </a:lnTo>
                <a:lnTo>
                  <a:pt x="102" y="274"/>
                </a:lnTo>
                <a:lnTo>
                  <a:pt x="105" y="278"/>
                </a:lnTo>
                <a:lnTo>
                  <a:pt x="106" y="281"/>
                </a:lnTo>
                <a:lnTo>
                  <a:pt x="109" y="284"/>
                </a:lnTo>
                <a:lnTo>
                  <a:pt x="110" y="287"/>
                </a:lnTo>
                <a:lnTo>
                  <a:pt x="111" y="290"/>
                </a:lnTo>
                <a:lnTo>
                  <a:pt x="113" y="291"/>
                </a:lnTo>
                <a:lnTo>
                  <a:pt x="114" y="293"/>
                </a:lnTo>
                <a:lnTo>
                  <a:pt x="116" y="294"/>
                </a:lnTo>
                <a:lnTo>
                  <a:pt x="118" y="297"/>
                </a:lnTo>
                <a:lnTo>
                  <a:pt x="119" y="298"/>
                </a:lnTo>
                <a:lnTo>
                  <a:pt x="119" y="301"/>
                </a:lnTo>
                <a:lnTo>
                  <a:pt x="120" y="303"/>
                </a:lnTo>
                <a:lnTo>
                  <a:pt x="120" y="307"/>
                </a:lnTo>
                <a:lnTo>
                  <a:pt x="119" y="310"/>
                </a:lnTo>
                <a:lnTo>
                  <a:pt x="118" y="314"/>
                </a:lnTo>
                <a:lnTo>
                  <a:pt x="116" y="317"/>
                </a:lnTo>
                <a:lnTo>
                  <a:pt x="115" y="321"/>
                </a:lnTo>
                <a:lnTo>
                  <a:pt x="115" y="324"/>
                </a:lnTo>
                <a:lnTo>
                  <a:pt x="115" y="327"/>
                </a:lnTo>
                <a:lnTo>
                  <a:pt x="116" y="330"/>
                </a:lnTo>
                <a:lnTo>
                  <a:pt x="120" y="332"/>
                </a:lnTo>
                <a:lnTo>
                  <a:pt x="124" y="332"/>
                </a:lnTo>
                <a:lnTo>
                  <a:pt x="127" y="330"/>
                </a:lnTo>
                <a:lnTo>
                  <a:pt x="131" y="329"/>
                </a:lnTo>
                <a:lnTo>
                  <a:pt x="134" y="327"/>
                </a:lnTo>
                <a:lnTo>
                  <a:pt x="138" y="324"/>
                </a:lnTo>
                <a:lnTo>
                  <a:pt x="142" y="324"/>
                </a:lnTo>
                <a:lnTo>
                  <a:pt x="146" y="324"/>
                </a:lnTo>
                <a:lnTo>
                  <a:pt x="148" y="326"/>
                </a:lnTo>
                <a:lnTo>
                  <a:pt x="150" y="327"/>
                </a:lnTo>
                <a:lnTo>
                  <a:pt x="151" y="329"/>
                </a:lnTo>
                <a:lnTo>
                  <a:pt x="154" y="332"/>
                </a:lnTo>
                <a:lnTo>
                  <a:pt x="154" y="334"/>
                </a:lnTo>
                <a:lnTo>
                  <a:pt x="155" y="336"/>
                </a:lnTo>
                <a:lnTo>
                  <a:pt x="156" y="339"/>
                </a:lnTo>
                <a:lnTo>
                  <a:pt x="156" y="342"/>
                </a:lnTo>
                <a:lnTo>
                  <a:pt x="157" y="347"/>
                </a:lnTo>
                <a:lnTo>
                  <a:pt x="156" y="356"/>
                </a:lnTo>
                <a:lnTo>
                  <a:pt x="156" y="363"/>
                </a:lnTo>
                <a:lnTo>
                  <a:pt x="155" y="370"/>
                </a:lnTo>
                <a:lnTo>
                  <a:pt x="154" y="378"/>
                </a:lnTo>
                <a:lnTo>
                  <a:pt x="155" y="383"/>
                </a:lnTo>
                <a:lnTo>
                  <a:pt x="155" y="386"/>
                </a:lnTo>
                <a:lnTo>
                  <a:pt x="156" y="388"/>
                </a:lnTo>
                <a:lnTo>
                  <a:pt x="157" y="388"/>
                </a:lnTo>
                <a:lnTo>
                  <a:pt x="160" y="388"/>
                </a:lnTo>
                <a:lnTo>
                  <a:pt x="198" y="381"/>
                </a:lnTo>
                <a:lnTo>
                  <a:pt x="238" y="375"/>
                </a:lnTo>
                <a:lnTo>
                  <a:pt x="275" y="368"/>
                </a:lnTo>
                <a:lnTo>
                  <a:pt x="314" y="362"/>
                </a:lnTo>
                <a:lnTo>
                  <a:pt x="352" y="356"/>
                </a:lnTo>
                <a:lnTo>
                  <a:pt x="391" y="350"/>
                </a:lnTo>
                <a:lnTo>
                  <a:pt x="428" y="345"/>
                </a:lnTo>
                <a:lnTo>
                  <a:pt x="466" y="339"/>
                </a:lnTo>
                <a:lnTo>
                  <a:pt x="457" y="161"/>
                </a:lnTo>
                <a:lnTo>
                  <a:pt x="471" y="150"/>
                </a:lnTo>
                <a:lnTo>
                  <a:pt x="469" y="10"/>
                </a:lnTo>
                <a:lnTo>
                  <a:pt x="129" y="42"/>
                </a:lnTo>
                <a:lnTo>
                  <a:pt x="88" y="17"/>
                </a:lnTo>
                <a:lnTo>
                  <a:pt x="31" y="0"/>
                </a:lnTo>
                <a:lnTo>
                  <a:pt x="0" y="45"/>
                </a:lnTo>
                <a:close/>
              </a:path>
            </a:pathLst>
          </a:custGeom>
          <a:solidFill>
            <a:srgbClr val="FF99CC"/>
          </a:solidFill>
          <a:ln w="1588" cap="flat" cmpd="sng">
            <a:solidFill>
              <a:srgbClr val="000000"/>
            </a:solidFill>
            <a:prstDash val="solid"/>
            <a:round/>
            <a:headEnd/>
            <a:tailEnd/>
          </a:ln>
        </p:spPr>
        <p:txBody>
          <a:bodyPr/>
          <a:lstStyle/>
          <a:p>
            <a:endParaRPr lang="en-US"/>
          </a:p>
        </p:txBody>
      </p:sp>
      <p:sp>
        <p:nvSpPr>
          <p:cNvPr id="108567" name="Rectangle 23"/>
          <p:cNvSpPr>
            <a:spLocks noGrp="1" noChangeArrowheads="1"/>
          </p:cNvSpPr>
          <p:nvPr>
            <p:ph type="title"/>
          </p:nvPr>
        </p:nvSpPr>
        <p:spPr>
          <a:xfrm>
            <a:off x="1600200" y="152400"/>
            <a:ext cx="3733800" cy="1981200"/>
          </a:xfrm>
        </p:spPr>
        <p:txBody>
          <a:bodyPr/>
          <a:lstStyle/>
          <a:p>
            <a:pPr>
              <a:defRPr/>
            </a:pPr>
            <a:r>
              <a:rPr lang="en-US" sz="3700" dirty="0"/>
              <a:t>Biosolids Land Application in California - 2020</a:t>
            </a:r>
          </a:p>
        </p:txBody>
      </p:sp>
      <p:sp>
        <p:nvSpPr>
          <p:cNvPr id="18452" name="Text Box 24"/>
          <p:cNvSpPr txBox="1">
            <a:spLocks noChangeArrowheads="1"/>
          </p:cNvSpPr>
          <p:nvPr/>
        </p:nvSpPr>
        <p:spPr bwMode="auto">
          <a:xfrm>
            <a:off x="5181600" y="1470026"/>
            <a:ext cx="808038" cy="214313"/>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HUMBOLDT</a:t>
            </a:r>
          </a:p>
        </p:txBody>
      </p:sp>
      <p:sp>
        <p:nvSpPr>
          <p:cNvPr id="18453" name="Text Box 25"/>
          <p:cNvSpPr txBox="1">
            <a:spLocks noChangeArrowheads="1"/>
          </p:cNvSpPr>
          <p:nvPr/>
        </p:nvSpPr>
        <p:spPr bwMode="auto">
          <a:xfrm>
            <a:off x="5343526" y="609600"/>
            <a:ext cx="646113" cy="336550"/>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DEL NORTE</a:t>
            </a:r>
          </a:p>
        </p:txBody>
      </p:sp>
      <p:sp>
        <p:nvSpPr>
          <p:cNvPr id="18454" name="Text Box 26"/>
          <p:cNvSpPr txBox="1">
            <a:spLocks noChangeArrowheads="1"/>
          </p:cNvSpPr>
          <p:nvPr/>
        </p:nvSpPr>
        <p:spPr bwMode="auto">
          <a:xfrm>
            <a:off x="6096001" y="2362201"/>
            <a:ext cx="969963" cy="214313"/>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MENDOCINO</a:t>
            </a:r>
          </a:p>
        </p:txBody>
      </p:sp>
      <p:sp>
        <p:nvSpPr>
          <p:cNvPr id="18455" name="Text Box 27"/>
          <p:cNvSpPr txBox="1">
            <a:spLocks noChangeArrowheads="1"/>
          </p:cNvSpPr>
          <p:nvPr/>
        </p:nvSpPr>
        <p:spPr bwMode="auto">
          <a:xfrm>
            <a:off x="5486310" y="3285609"/>
            <a:ext cx="818655" cy="184666"/>
          </a:xfrm>
          <a:prstGeom prst="rect">
            <a:avLst/>
          </a:prstGeom>
          <a:noFill/>
          <a:ln w="12700">
            <a:noFill/>
            <a:miter lim="800000"/>
            <a:headEnd/>
            <a:tailEnd/>
          </a:ln>
        </p:spPr>
        <p:txBody>
          <a:bodyPr wrap="square">
            <a:spAutoFit/>
          </a:bodyPr>
          <a:lstStyle/>
          <a:p>
            <a:pPr>
              <a:spcBef>
                <a:spcPct val="50000"/>
              </a:spcBef>
            </a:pPr>
            <a:r>
              <a:rPr lang="en-US" sz="600" dirty="0">
                <a:latin typeface="Times New Roman" charset="0"/>
              </a:rPr>
              <a:t>SAN FRANCISCO</a:t>
            </a:r>
          </a:p>
        </p:txBody>
      </p:sp>
      <p:sp>
        <p:nvSpPr>
          <p:cNvPr id="18456" name="Freeform 28"/>
          <p:cNvSpPr>
            <a:spLocks/>
          </p:cNvSpPr>
          <p:nvPr/>
        </p:nvSpPr>
        <p:spPr bwMode="auto">
          <a:xfrm>
            <a:off x="6434138" y="3529013"/>
            <a:ext cx="444500" cy="404812"/>
          </a:xfrm>
          <a:custGeom>
            <a:avLst/>
            <a:gdLst>
              <a:gd name="T0" fmla="*/ 748409902 w 264"/>
              <a:gd name="T1" fmla="*/ 375683501 h 248"/>
              <a:gd name="T2" fmla="*/ 745574532 w 264"/>
              <a:gd name="T3" fmla="*/ 484925685 h 248"/>
              <a:gd name="T4" fmla="*/ 671868385 w 264"/>
              <a:gd name="T5" fmla="*/ 519563220 h 248"/>
              <a:gd name="T6" fmla="*/ 527288092 w 264"/>
              <a:gd name="T7" fmla="*/ 543543428 h 248"/>
              <a:gd name="T8" fmla="*/ 504610184 w 264"/>
              <a:gd name="T9" fmla="*/ 607489017 h 248"/>
              <a:gd name="T10" fmla="*/ 433737617 w 264"/>
              <a:gd name="T11" fmla="*/ 588838288 h 248"/>
              <a:gd name="T12" fmla="*/ 382709377 w 264"/>
              <a:gd name="T13" fmla="*/ 644790475 h 248"/>
              <a:gd name="T14" fmla="*/ 371369581 w 264"/>
              <a:gd name="T15" fmla="*/ 626139746 h 248"/>
              <a:gd name="T16" fmla="*/ 382709377 w 264"/>
              <a:gd name="T17" fmla="*/ 631469226 h 248"/>
              <a:gd name="T18" fmla="*/ 306167859 w 264"/>
              <a:gd name="T19" fmla="*/ 615482420 h 248"/>
              <a:gd name="T20" fmla="*/ 240966138 w 264"/>
              <a:gd name="T21" fmla="*/ 660777281 h 248"/>
              <a:gd name="T22" fmla="*/ 235295398 w 264"/>
              <a:gd name="T23" fmla="*/ 644790475 h 248"/>
              <a:gd name="T24" fmla="*/ 229626342 w 264"/>
              <a:gd name="T25" fmla="*/ 634133149 h 248"/>
              <a:gd name="T26" fmla="*/ 226790972 w 264"/>
              <a:gd name="T27" fmla="*/ 618146344 h 248"/>
              <a:gd name="T28" fmla="*/ 218286493 w 264"/>
              <a:gd name="T29" fmla="*/ 607489017 h 248"/>
              <a:gd name="T30" fmla="*/ 209782067 w 264"/>
              <a:gd name="T31" fmla="*/ 596831691 h 248"/>
              <a:gd name="T32" fmla="*/ 201277641 w 264"/>
              <a:gd name="T33" fmla="*/ 588838288 h 248"/>
              <a:gd name="T34" fmla="*/ 192771532 w 264"/>
              <a:gd name="T35" fmla="*/ 580844886 h 248"/>
              <a:gd name="T36" fmla="*/ 178598050 w 264"/>
              <a:gd name="T37" fmla="*/ 572851483 h 248"/>
              <a:gd name="T38" fmla="*/ 178598050 w 264"/>
              <a:gd name="T39" fmla="*/ 572851483 h 248"/>
              <a:gd name="T40" fmla="*/ 175762680 w 264"/>
              <a:gd name="T41" fmla="*/ 572851483 h 248"/>
              <a:gd name="T42" fmla="*/ 170093624 w 264"/>
              <a:gd name="T43" fmla="*/ 572851483 h 248"/>
              <a:gd name="T44" fmla="*/ 170093624 w 264"/>
              <a:gd name="T45" fmla="*/ 572851483 h 248"/>
              <a:gd name="T46" fmla="*/ 167258254 w 264"/>
              <a:gd name="T47" fmla="*/ 570187560 h 248"/>
              <a:gd name="T48" fmla="*/ 167258254 w 264"/>
              <a:gd name="T49" fmla="*/ 570187560 h 248"/>
              <a:gd name="T50" fmla="*/ 164422884 w 264"/>
              <a:gd name="T51" fmla="*/ 570187560 h 248"/>
              <a:gd name="T52" fmla="*/ 158753828 w 264"/>
              <a:gd name="T53" fmla="*/ 570187560 h 248"/>
              <a:gd name="T54" fmla="*/ 164422884 w 264"/>
              <a:gd name="T55" fmla="*/ 556864678 h 248"/>
              <a:gd name="T56" fmla="*/ 104890192 w 264"/>
              <a:gd name="T57" fmla="*/ 468938880 h 248"/>
              <a:gd name="T58" fmla="*/ 102056506 w 264"/>
              <a:gd name="T59" fmla="*/ 468938880 h 248"/>
              <a:gd name="T60" fmla="*/ 48192883 w 264"/>
              <a:gd name="T61" fmla="*/ 383676904 h 248"/>
              <a:gd name="T62" fmla="*/ 0 w 264"/>
              <a:gd name="T63" fmla="*/ 287757703 h 248"/>
              <a:gd name="T64" fmla="*/ 17008859 w 264"/>
              <a:gd name="T65" fmla="*/ 18650735 h 248"/>
              <a:gd name="T66" fmla="*/ 99221136 w 264"/>
              <a:gd name="T67" fmla="*/ 42630950 h 248"/>
              <a:gd name="T68" fmla="*/ 178598050 w 264"/>
              <a:gd name="T69" fmla="*/ 42630950 h 248"/>
              <a:gd name="T70" fmla="*/ 252304250 w 264"/>
              <a:gd name="T71" fmla="*/ 5329481 h 248"/>
              <a:gd name="T72" fmla="*/ 436572987 w 264"/>
              <a:gd name="T73" fmla="*/ 0 h 248"/>
              <a:gd name="T74" fmla="*/ 439406673 w 264"/>
              <a:gd name="T75" fmla="*/ 0 h 248"/>
              <a:gd name="T76" fmla="*/ 600995923 w 264"/>
              <a:gd name="T77" fmla="*/ 293087183 h 248"/>
              <a:gd name="T78" fmla="*/ 603831293 w 264"/>
              <a:gd name="T79" fmla="*/ 301080585 h 248"/>
              <a:gd name="T80" fmla="*/ 606664979 w 264"/>
              <a:gd name="T81" fmla="*/ 301080585 h 248"/>
              <a:gd name="T82" fmla="*/ 626509201 w 264"/>
              <a:gd name="T83" fmla="*/ 311737911 h 248"/>
              <a:gd name="T84" fmla="*/ 734234736 w 264"/>
              <a:gd name="T85" fmla="*/ 381012980 h 248"/>
              <a:gd name="T86" fmla="*/ 725730311 w 264"/>
              <a:gd name="T87" fmla="*/ 375683501 h 248"/>
              <a:gd name="T88" fmla="*/ 734234736 w 264"/>
              <a:gd name="T89" fmla="*/ 373019577 h 248"/>
              <a:gd name="T90" fmla="*/ 745574532 w 264"/>
              <a:gd name="T91" fmla="*/ 365026175 h 248"/>
              <a:gd name="T92" fmla="*/ 748409902 w 264"/>
              <a:gd name="T93" fmla="*/ 375683501 h 24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64"/>
              <a:gd name="T142" fmla="*/ 0 h 248"/>
              <a:gd name="T143" fmla="*/ 264 w 264"/>
              <a:gd name="T144" fmla="*/ 248 h 24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64" h="248">
                <a:moveTo>
                  <a:pt x="264" y="141"/>
                </a:moveTo>
                <a:lnTo>
                  <a:pt x="263" y="182"/>
                </a:lnTo>
                <a:lnTo>
                  <a:pt x="237" y="195"/>
                </a:lnTo>
                <a:lnTo>
                  <a:pt x="186" y="204"/>
                </a:lnTo>
                <a:lnTo>
                  <a:pt x="178" y="228"/>
                </a:lnTo>
                <a:lnTo>
                  <a:pt x="153" y="221"/>
                </a:lnTo>
                <a:lnTo>
                  <a:pt x="135" y="242"/>
                </a:lnTo>
                <a:lnTo>
                  <a:pt x="131" y="235"/>
                </a:lnTo>
                <a:lnTo>
                  <a:pt x="135" y="237"/>
                </a:lnTo>
                <a:lnTo>
                  <a:pt x="108" y="231"/>
                </a:lnTo>
                <a:lnTo>
                  <a:pt x="85" y="248"/>
                </a:lnTo>
                <a:lnTo>
                  <a:pt x="83" y="242"/>
                </a:lnTo>
                <a:lnTo>
                  <a:pt x="81" y="238"/>
                </a:lnTo>
                <a:lnTo>
                  <a:pt x="80" y="232"/>
                </a:lnTo>
                <a:lnTo>
                  <a:pt x="77" y="228"/>
                </a:lnTo>
                <a:lnTo>
                  <a:pt x="74" y="224"/>
                </a:lnTo>
                <a:lnTo>
                  <a:pt x="71" y="221"/>
                </a:lnTo>
                <a:lnTo>
                  <a:pt x="68" y="218"/>
                </a:lnTo>
                <a:lnTo>
                  <a:pt x="63" y="215"/>
                </a:lnTo>
                <a:lnTo>
                  <a:pt x="62" y="215"/>
                </a:lnTo>
                <a:lnTo>
                  <a:pt x="60" y="215"/>
                </a:lnTo>
                <a:lnTo>
                  <a:pt x="59" y="214"/>
                </a:lnTo>
                <a:lnTo>
                  <a:pt x="58" y="214"/>
                </a:lnTo>
                <a:lnTo>
                  <a:pt x="56" y="214"/>
                </a:lnTo>
                <a:lnTo>
                  <a:pt x="58" y="209"/>
                </a:lnTo>
                <a:lnTo>
                  <a:pt x="37" y="176"/>
                </a:lnTo>
                <a:lnTo>
                  <a:pt x="36" y="176"/>
                </a:lnTo>
                <a:lnTo>
                  <a:pt x="17" y="144"/>
                </a:lnTo>
                <a:lnTo>
                  <a:pt x="0" y="108"/>
                </a:lnTo>
                <a:lnTo>
                  <a:pt x="6" y="7"/>
                </a:lnTo>
                <a:lnTo>
                  <a:pt x="35" y="16"/>
                </a:lnTo>
                <a:lnTo>
                  <a:pt x="63" y="16"/>
                </a:lnTo>
                <a:lnTo>
                  <a:pt x="89" y="2"/>
                </a:lnTo>
                <a:lnTo>
                  <a:pt x="154" y="0"/>
                </a:lnTo>
                <a:lnTo>
                  <a:pt x="155" y="0"/>
                </a:lnTo>
                <a:lnTo>
                  <a:pt x="212" y="110"/>
                </a:lnTo>
                <a:lnTo>
                  <a:pt x="213" y="113"/>
                </a:lnTo>
                <a:lnTo>
                  <a:pt x="214" y="113"/>
                </a:lnTo>
                <a:lnTo>
                  <a:pt x="221" y="117"/>
                </a:lnTo>
                <a:lnTo>
                  <a:pt x="259" y="143"/>
                </a:lnTo>
                <a:lnTo>
                  <a:pt x="256" y="141"/>
                </a:lnTo>
                <a:lnTo>
                  <a:pt x="259" y="140"/>
                </a:lnTo>
                <a:lnTo>
                  <a:pt x="263" y="137"/>
                </a:lnTo>
                <a:lnTo>
                  <a:pt x="264" y="141"/>
                </a:lnTo>
                <a:close/>
              </a:path>
            </a:pathLst>
          </a:custGeom>
          <a:solidFill>
            <a:schemeClr val="bg2"/>
          </a:solidFill>
          <a:ln w="9525">
            <a:noFill/>
            <a:round/>
            <a:headEnd/>
            <a:tailEnd/>
          </a:ln>
        </p:spPr>
        <p:txBody>
          <a:bodyPr/>
          <a:lstStyle/>
          <a:p>
            <a:endParaRPr lang="en-US"/>
          </a:p>
        </p:txBody>
      </p:sp>
      <p:sp>
        <p:nvSpPr>
          <p:cNvPr id="18457" name="Freeform 29"/>
          <p:cNvSpPr>
            <a:spLocks/>
          </p:cNvSpPr>
          <p:nvPr/>
        </p:nvSpPr>
        <p:spPr bwMode="auto">
          <a:xfrm>
            <a:off x="6434138" y="3529013"/>
            <a:ext cx="444500" cy="404812"/>
          </a:xfrm>
          <a:custGeom>
            <a:avLst/>
            <a:gdLst>
              <a:gd name="T0" fmla="*/ 748409902 w 264"/>
              <a:gd name="T1" fmla="*/ 375683501 h 248"/>
              <a:gd name="T2" fmla="*/ 745574532 w 264"/>
              <a:gd name="T3" fmla="*/ 484925685 h 248"/>
              <a:gd name="T4" fmla="*/ 671868385 w 264"/>
              <a:gd name="T5" fmla="*/ 519563220 h 248"/>
              <a:gd name="T6" fmla="*/ 527288092 w 264"/>
              <a:gd name="T7" fmla="*/ 543543428 h 248"/>
              <a:gd name="T8" fmla="*/ 504610184 w 264"/>
              <a:gd name="T9" fmla="*/ 607489017 h 248"/>
              <a:gd name="T10" fmla="*/ 433737617 w 264"/>
              <a:gd name="T11" fmla="*/ 588838288 h 248"/>
              <a:gd name="T12" fmla="*/ 382709377 w 264"/>
              <a:gd name="T13" fmla="*/ 644790475 h 248"/>
              <a:gd name="T14" fmla="*/ 371369581 w 264"/>
              <a:gd name="T15" fmla="*/ 626139746 h 248"/>
              <a:gd name="T16" fmla="*/ 382709377 w 264"/>
              <a:gd name="T17" fmla="*/ 631469226 h 248"/>
              <a:gd name="T18" fmla="*/ 306167859 w 264"/>
              <a:gd name="T19" fmla="*/ 615482420 h 248"/>
              <a:gd name="T20" fmla="*/ 240966138 w 264"/>
              <a:gd name="T21" fmla="*/ 660777281 h 248"/>
              <a:gd name="T22" fmla="*/ 235295398 w 264"/>
              <a:gd name="T23" fmla="*/ 644790475 h 248"/>
              <a:gd name="T24" fmla="*/ 229626342 w 264"/>
              <a:gd name="T25" fmla="*/ 634133149 h 248"/>
              <a:gd name="T26" fmla="*/ 226790972 w 264"/>
              <a:gd name="T27" fmla="*/ 618146344 h 248"/>
              <a:gd name="T28" fmla="*/ 218286493 w 264"/>
              <a:gd name="T29" fmla="*/ 607489017 h 248"/>
              <a:gd name="T30" fmla="*/ 209782067 w 264"/>
              <a:gd name="T31" fmla="*/ 596831691 h 248"/>
              <a:gd name="T32" fmla="*/ 201277641 w 264"/>
              <a:gd name="T33" fmla="*/ 588838288 h 248"/>
              <a:gd name="T34" fmla="*/ 192771532 w 264"/>
              <a:gd name="T35" fmla="*/ 580844886 h 248"/>
              <a:gd name="T36" fmla="*/ 178598050 w 264"/>
              <a:gd name="T37" fmla="*/ 572851483 h 248"/>
              <a:gd name="T38" fmla="*/ 178598050 w 264"/>
              <a:gd name="T39" fmla="*/ 572851483 h 248"/>
              <a:gd name="T40" fmla="*/ 175762680 w 264"/>
              <a:gd name="T41" fmla="*/ 572851483 h 248"/>
              <a:gd name="T42" fmla="*/ 170093624 w 264"/>
              <a:gd name="T43" fmla="*/ 572851483 h 248"/>
              <a:gd name="T44" fmla="*/ 170093624 w 264"/>
              <a:gd name="T45" fmla="*/ 572851483 h 248"/>
              <a:gd name="T46" fmla="*/ 167258254 w 264"/>
              <a:gd name="T47" fmla="*/ 570187560 h 248"/>
              <a:gd name="T48" fmla="*/ 167258254 w 264"/>
              <a:gd name="T49" fmla="*/ 570187560 h 248"/>
              <a:gd name="T50" fmla="*/ 164422884 w 264"/>
              <a:gd name="T51" fmla="*/ 570187560 h 248"/>
              <a:gd name="T52" fmla="*/ 158753828 w 264"/>
              <a:gd name="T53" fmla="*/ 570187560 h 248"/>
              <a:gd name="T54" fmla="*/ 164422884 w 264"/>
              <a:gd name="T55" fmla="*/ 556864678 h 248"/>
              <a:gd name="T56" fmla="*/ 104890192 w 264"/>
              <a:gd name="T57" fmla="*/ 468938880 h 248"/>
              <a:gd name="T58" fmla="*/ 102056506 w 264"/>
              <a:gd name="T59" fmla="*/ 468938880 h 248"/>
              <a:gd name="T60" fmla="*/ 48192883 w 264"/>
              <a:gd name="T61" fmla="*/ 383676904 h 248"/>
              <a:gd name="T62" fmla="*/ 0 w 264"/>
              <a:gd name="T63" fmla="*/ 287757703 h 248"/>
              <a:gd name="T64" fmla="*/ 17008859 w 264"/>
              <a:gd name="T65" fmla="*/ 18650735 h 248"/>
              <a:gd name="T66" fmla="*/ 99221136 w 264"/>
              <a:gd name="T67" fmla="*/ 42630950 h 248"/>
              <a:gd name="T68" fmla="*/ 178598050 w 264"/>
              <a:gd name="T69" fmla="*/ 42630950 h 248"/>
              <a:gd name="T70" fmla="*/ 252304250 w 264"/>
              <a:gd name="T71" fmla="*/ 5329481 h 248"/>
              <a:gd name="T72" fmla="*/ 436572987 w 264"/>
              <a:gd name="T73" fmla="*/ 0 h 248"/>
              <a:gd name="T74" fmla="*/ 439406673 w 264"/>
              <a:gd name="T75" fmla="*/ 0 h 248"/>
              <a:gd name="T76" fmla="*/ 600995923 w 264"/>
              <a:gd name="T77" fmla="*/ 293087183 h 248"/>
              <a:gd name="T78" fmla="*/ 603831293 w 264"/>
              <a:gd name="T79" fmla="*/ 301080585 h 248"/>
              <a:gd name="T80" fmla="*/ 606664979 w 264"/>
              <a:gd name="T81" fmla="*/ 301080585 h 248"/>
              <a:gd name="T82" fmla="*/ 626509201 w 264"/>
              <a:gd name="T83" fmla="*/ 311737911 h 248"/>
              <a:gd name="T84" fmla="*/ 734234736 w 264"/>
              <a:gd name="T85" fmla="*/ 381012980 h 248"/>
              <a:gd name="T86" fmla="*/ 725730311 w 264"/>
              <a:gd name="T87" fmla="*/ 375683501 h 248"/>
              <a:gd name="T88" fmla="*/ 734234736 w 264"/>
              <a:gd name="T89" fmla="*/ 373019577 h 248"/>
              <a:gd name="T90" fmla="*/ 745574532 w 264"/>
              <a:gd name="T91" fmla="*/ 365026175 h 248"/>
              <a:gd name="T92" fmla="*/ 748409902 w 264"/>
              <a:gd name="T93" fmla="*/ 375683501 h 24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64"/>
              <a:gd name="T142" fmla="*/ 0 h 248"/>
              <a:gd name="T143" fmla="*/ 264 w 264"/>
              <a:gd name="T144" fmla="*/ 248 h 24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64" h="248">
                <a:moveTo>
                  <a:pt x="264" y="141"/>
                </a:moveTo>
                <a:lnTo>
                  <a:pt x="263" y="182"/>
                </a:lnTo>
                <a:lnTo>
                  <a:pt x="237" y="195"/>
                </a:lnTo>
                <a:lnTo>
                  <a:pt x="186" y="204"/>
                </a:lnTo>
                <a:lnTo>
                  <a:pt x="178" y="228"/>
                </a:lnTo>
                <a:lnTo>
                  <a:pt x="153" y="221"/>
                </a:lnTo>
                <a:lnTo>
                  <a:pt x="135" y="242"/>
                </a:lnTo>
                <a:lnTo>
                  <a:pt x="131" y="235"/>
                </a:lnTo>
                <a:lnTo>
                  <a:pt x="135" y="237"/>
                </a:lnTo>
                <a:lnTo>
                  <a:pt x="108" y="231"/>
                </a:lnTo>
                <a:lnTo>
                  <a:pt x="85" y="248"/>
                </a:lnTo>
                <a:lnTo>
                  <a:pt x="83" y="242"/>
                </a:lnTo>
                <a:lnTo>
                  <a:pt x="81" y="238"/>
                </a:lnTo>
                <a:lnTo>
                  <a:pt x="80" y="232"/>
                </a:lnTo>
                <a:lnTo>
                  <a:pt x="77" y="228"/>
                </a:lnTo>
                <a:lnTo>
                  <a:pt x="74" y="224"/>
                </a:lnTo>
                <a:lnTo>
                  <a:pt x="71" y="221"/>
                </a:lnTo>
                <a:lnTo>
                  <a:pt x="68" y="218"/>
                </a:lnTo>
                <a:lnTo>
                  <a:pt x="63" y="215"/>
                </a:lnTo>
                <a:lnTo>
                  <a:pt x="62" y="215"/>
                </a:lnTo>
                <a:lnTo>
                  <a:pt x="60" y="215"/>
                </a:lnTo>
                <a:lnTo>
                  <a:pt x="59" y="214"/>
                </a:lnTo>
                <a:lnTo>
                  <a:pt x="58" y="214"/>
                </a:lnTo>
                <a:lnTo>
                  <a:pt x="56" y="214"/>
                </a:lnTo>
                <a:lnTo>
                  <a:pt x="58" y="209"/>
                </a:lnTo>
                <a:lnTo>
                  <a:pt x="37" y="176"/>
                </a:lnTo>
                <a:lnTo>
                  <a:pt x="36" y="176"/>
                </a:lnTo>
                <a:lnTo>
                  <a:pt x="17" y="144"/>
                </a:lnTo>
                <a:lnTo>
                  <a:pt x="0" y="108"/>
                </a:lnTo>
                <a:lnTo>
                  <a:pt x="6" y="7"/>
                </a:lnTo>
                <a:lnTo>
                  <a:pt x="35" y="16"/>
                </a:lnTo>
                <a:lnTo>
                  <a:pt x="63" y="16"/>
                </a:lnTo>
                <a:lnTo>
                  <a:pt x="89" y="2"/>
                </a:lnTo>
                <a:lnTo>
                  <a:pt x="154" y="0"/>
                </a:lnTo>
                <a:lnTo>
                  <a:pt x="155" y="0"/>
                </a:lnTo>
                <a:lnTo>
                  <a:pt x="212" y="110"/>
                </a:lnTo>
                <a:lnTo>
                  <a:pt x="213" y="113"/>
                </a:lnTo>
                <a:lnTo>
                  <a:pt x="214" y="113"/>
                </a:lnTo>
                <a:lnTo>
                  <a:pt x="221" y="117"/>
                </a:lnTo>
                <a:lnTo>
                  <a:pt x="259" y="143"/>
                </a:lnTo>
                <a:lnTo>
                  <a:pt x="256" y="141"/>
                </a:lnTo>
                <a:lnTo>
                  <a:pt x="259" y="140"/>
                </a:lnTo>
                <a:lnTo>
                  <a:pt x="263" y="137"/>
                </a:lnTo>
                <a:lnTo>
                  <a:pt x="264" y="141"/>
                </a:lnTo>
              </a:path>
            </a:pathLst>
          </a:custGeom>
          <a:solidFill>
            <a:srgbClr val="66CCFF"/>
          </a:solidFill>
          <a:ln w="1588">
            <a:solidFill>
              <a:srgbClr val="1F1A17"/>
            </a:solidFill>
            <a:prstDash val="solid"/>
            <a:round/>
            <a:headEnd/>
            <a:tailEnd/>
          </a:ln>
        </p:spPr>
        <p:txBody>
          <a:bodyPr/>
          <a:lstStyle/>
          <a:p>
            <a:endParaRPr lang="en-US"/>
          </a:p>
        </p:txBody>
      </p:sp>
      <p:sp>
        <p:nvSpPr>
          <p:cNvPr id="18458" name="Freeform 30"/>
          <p:cNvSpPr>
            <a:spLocks/>
          </p:cNvSpPr>
          <p:nvPr/>
        </p:nvSpPr>
        <p:spPr bwMode="auto">
          <a:xfrm>
            <a:off x="5775325" y="647700"/>
            <a:ext cx="1049338" cy="655638"/>
          </a:xfrm>
          <a:custGeom>
            <a:avLst/>
            <a:gdLst>
              <a:gd name="T0" fmla="*/ 150360192 w 623"/>
              <a:gd name="T1" fmla="*/ 47641942 h 403"/>
              <a:gd name="T2" fmla="*/ 147522096 w 623"/>
              <a:gd name="T3" fmla="*/ 116457919 h 403"/>
              <a:gd name="T4" fmla="*/ 82272809 w 623"/>
              <a:gd name="T5" fmla="*/ 140278883 h 403"/>
              <a:gd name="T6" fmla="*/ 31207279 w 623"/>
              <a:gd name="T7" fmla="*/ 172040711 h 403"/>
              <a:gd name="T8" fmla="*/ 8510923 w 623"/>
              <a:gd name="T9" fmla="*/ 219682691 h 403"/>
              <a:gd name="T10" fmla="*/ 22696353 w 623"/>
              <a:gd name="T11" fmla="*/ 259385383 h 403"/>
              <a:gd name="T12" fmla="*/ 36880103 w 623"/>
              <a:gd name="T13" fmla="*/ 293792539 h 403"/>
              <a:gd name="T14" fmla="*/ 36880103 w 623"/>
              <a:gd name="T15" fmla="*/ 341434468 h 403"/>
              <a:gd name="T16" fmla="*/ 22696353 w 623"/>
              <a:gd name="T17" fmla="*/ 375843251 h 403"/>
              <a:gd name="T18" fmla="*/ 0 w 623"/>
              <a:gd name="T19" fmla="*/ 404958125 h 403"/>
              <a:gd name="T20" fmla="*/ 0 w 623"/>
              <a:gd name="T21" fmla="*/ 444659292 h 403"/>
              <a:gd name="T22" fmla="*/ 17021846 w 623"/>
              <a:gd name="T23" fmla="*/ 476421120 h 403"/>
              <a:gd name="T24" fmla="*/ 42554611 w 623"/>
              <a:gd name="T25" fmla="*/ 492301221 h 403"/>
              <a:gd name="T26" fmla="*/ 45391022 w 623"/>
              <a:gd name="T27" fmla="*/ 521416094 h 403"/>
              <a:gd name="T28" fmla="*/ 42554611 w 623"/>
              <a:gd name="T29" fmla="*/ 553177923 h 403"/>
              <a:gd name="T30" fmla="*/ 19858257 w 623"/>
              <a:gd name="T31" fmla="*/ 574351933 h 403"/>
              <a:gd name="T32" fmla="*/ 17021846 w 623"/>
              <a:gd name="T33" fmla="*/ 608759089 h 403"/>
              <a:gd name="T34" fmla="*/ 19858257 w 623"/>
              <a:gd name="T35" fmla="*/ 666988836 h 403"/>
              <a:gd name="T36" fmla="*/ 25532765 w 623"/>
              <a:gd name="T37" fmla="*/ 664341881 h 403"/>
              <a:gd name="T38" fmla="*/ 59576463 w 623"/>
              <a:gd name="T39" fmla="*/ 659047972 h 403"/>
              <a:gd name="T40" fmla="*/ 139011176 w 623"/>
              <a:gd name="T41" fmla="*/ 664341881 h 403"/>
              <a:gd name="T42" fmla="*/ 167380346 w 623"/>
              <a:gd name="T43" fmla="*/ 704044573 h 403"/>
              <a:gd name="T44" fmla="*/ 175891266 w 623"/>
              <a:gd name="T45" fmla="*/ 762272694 h 403"/>
              <a:gd name="T46" fmla="*/ 192913105 w 623"/>
              <a:gd name="T47" fmla="*/ 801975386 h 403"/>
              <a:gd name="T48" fmla="*/ 212773040 w 623"/>
              <a:gd name="T49" fmla="*/ 846970360 h 403"/>
              <a:gd name="T50" fmla="*/ 249653182 w 623"/>
              <a:gd name="T51" fmla="*/ 897259447 h 403"/>
              <a:gd name="T52" fmla="*/ 278022352 w 623"/>
              <a:gd name="T53" fmla="*/ 936960512 h 403"/>
              <a:gd name="T54" fmla="*/ 295044191 w 623"/>
              <a:gd name="T55" fmla="*/ 968722341 h 403"/>
              <a:gd name="T56" fmla="*/ 320576949 w 623"/>
              <a:gd name="T57" fmla="*/ 984602441 h 403"/>
              <a:gd name="T58" fmla="*/ 374480562 w 623"/>
              <a:gd name="T59" fmla="*/ 984602441 h 403"/>
              <a:gd name="T60" fmla="*/ 476611701 w 623"/>
              <a:gd name="T61" fmla="*/ 1045479143 h 403"/>
              <a:gd name="T62" fmla="*/ 510655379 w 623"/>
              <a:gd name="T63" fmla="*/ 1026952088 h 403"/>
              <a:gd name="T64" fmla="*/ 564557308 w 623"/>
              <a:gd name="T65" fmla="*/ 1064006199 h 403"/>
              <a:gd name="T66" fmla="*/ 584415559 w 623"/>
              <a:gd name="T67" fmla="*/ 1040185234 h 403"/>
              <a:gd name="T68" fmla="*/ 567393720 w 623"/>
              <a:gd name="T69" fmla="*/ 1003131124 h 403"/>
              <a:gd name="T70" fmla="*/ 539024550 w 623"/>
              <a:gd name="T71" fmla="*/ 952842240 h 403"/>
              <a:gd name="T72" fmla="*/ 550371881 w 623"/>
              <a:gd name="T73" fmla="*/ 899906402 h 403"/>
              <a:gd name="T74" fmla="*/ 573068227 w 623"/>
              <a:gd name="T75" fmla="*/ 862850664 h 403"/>
              <a:gd name="T76" fmla="*/ 598600986 w 623"/>
              <a:gd name="T77" fmla="*/ 846970360 h 403"/>
              <a:gd name="T78" fmla="*/ 624133744 w 623"/>
              <a:gd name="T79" fmla="*/ 873438483 h 403"/>
              <a:gd name="T80" fmla="*/ 652502914 w 623"/>
              <a:gd name="T81" fmla="*/ 897259447 h 403"/>
              <a:gd name="T82" fmla="*/ 703568431 w 623"/>
              <a:gd name="T83" fmla="*/ 884024674 h 403"/>
              <a:gd name="T84" fmla="*/ 729101190 w 623"/>
              <a:gd name="T85" fmla="*/ 841676451 h 403"/>
              <a:gd name="T86" fmla="*/ 731937602 w 623"/>
              <a:gd name="T87" fmla="*/ 794034522 h 403"/>
              <a:gd name="T88" fmla="*/ 780166707 w 623"/>
              <a:gd name="T89" fmla="*/ 772860512 h 403"/>
              <a:gd name="T90" fmla="*/ 822721304 w 623"/>
              <a:gd name="T91" fmla="*/ 746392593 h 403"/>
              <a:gd name="T92" fmla="*/ 859601394 w 623"/>
              <a:gd name="T93" fmla="*/ 704044573 h 403"/>
              <a:gd name="T94" fmla="*/ 890808870 w 623"/>
              <a:gd name="T95" fmla="*/ 690809800 h 403"/>
              <a:gd name="T96" fmla="*/ 902156202 w 623"/>
              <a:gd name="T97" fmla="*/ 719924674 h 403"/>
              <a:gd name="T98" fmla="*/ 873786821 w 623"/>
              <a:gd name="T99" fmla="*/ 770213558 h 403"/>
              <a:gd name="T100" fmla="*/ 870950409 w 623"/>
              <a:gd name="T101" fmla="*/ 831090260 h 403"/>
              <a:gd name="T102" fmla="*/ 907830709 w 623"/>
              <a:gd name="T103" fmla="*/ 902553356 h 403"/>
              <a:gd name="T104" fmla="*/ 953221719 w 623"/>
              <a:gd name="T105" fmla="*/ 868144574 h 403"/>
              <a:gd name="T106" fmla="*/ 1007123647 w 623"/>
              <a:gd name="T107" fmla="*/ 862850664 h 403"/>
              <a:gd name="T108" fmla="*/ 1058189164 w 623"/>
              <a:gd name="T109" fmla="*/ 899906402 h 4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23"/>
              <a:gd name="T166" fmla="*/ 0 h 403"/>
              <a:gd name="T167" fmla="*/ 623 w 623"/>
              <a:gd name="T168" fmla="*/ 403 h 4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23" h="403">
                <a:moveTo>
                  <a:pt x="623" y="4"/>
                </a:moveTo>
                <a:lnTo>
                  <a:pt x="50" y="0"/>
                </a:lnTo>
                <a:lnTo>
                  <a:pt x="52" y="5"/>
                </a:lnTo>
                <a:lnTo>
                  <a:pt x="52" y="11"/>
                </a:lnTo>
                <a:lnTo>
                  <a:pt x="53" y="18"/>
                </a:lnTo>
                <a:lnTo>
                  <a:pt x="54" y="24"/>
                </a:lnTo>
                <a:lnTo>
                  <a:pt x="54" y="30"/>
                </a:lnTo>
                <a:lnTo>
                  <a:pt x="54" y="36"/>
                </a:lnTo>
                <a:lnTo>
                  <a:pt x="53" y="41"/>
                </a:lnTo>
                <a:lnTo>
                  <a:pt x="52" y="44"/>
                </a:lnTo>
                <a:lnTo>
                  <a:pt x="48" y="49"/>
                </a:lnTo>
                <a:lnTo>
                  <a:pt x="44" y="50"/>
                </a:lnTo>
                <a:lnTo>
                  <a:pt x="39" y="52"/>
                </a:lnTo>
                <a:lnTo>
                  <a:pt x="34" y="53"/>
                </a:lnTo>
                <a:lnTo>
                  <a:pt x="29" y="53"/>
                </a:lnTo>
                <a:lnTo>
                  <a:pt x="24" y="54"/>
                </a:lnTo>
                <a:lnTo>
                  <a:pt x="20" y="56"/>
                </a:lnTo>
                <a:lnTo>
                  <a:pt x="15" y="59"/>
                </a:lnTo>
                <a:lnTo>
                  <a:pt x="12" y="60"/>
                </a:lnTo>
                <a:lnTo>
                  <a:pt x="11" y="65"/>
                </a:lnTo>
                <a:lnTo>
                  <a:pt x="8" y="67"/>
                </a:lnTo>
                <a:lnTo>
                  <a:pt x="7" y="72"/>
                </a:lnTo>
                <a:lnTo>
                  <a:pt x="6" y="76"/>
                </a:lnTo>
                <a:lnTo>
                  <a:pt x="4" y="79"/>
                </a:lnTo>
                <a:lnTo>
                  <a:pt x="3" y="83"/>
                </a:lnTo>
                <a:lnTo>
                  <a:pt x="3" y="88"/>
                </a:lnTo>
                <a:lnTo>
                  <a:pt x="3" y="91"/>
                </a:lnTo>
                <a:lnTo>
                  <a:pt x="4" y="93"/>
                </a:lnTo>
                <a:lnTo>
                  <a:pt x="6" y="95"/>
                </a:lnTo>
                <a:lnTo>
                  <a:pt x="8" y="98"/>
                </a:lnTo>
                <a:lnTo>
                  <a:pt x="9" y="99"/>
                </a:lnTo>
                <a:lnTo>
                  <a:pt x="11" y="102"/>
                </a:lnTo>
                <a:lnTo>
                  <a:pt x="12" y="105"/>
                </a:lnTo>
                <a:lnTo>
                  <a:pt x="13" y="106"/>
                </a:lnTo>
                <a:lnTo>
                  <a:pt x="13" y="111"/>
                </a:lnTo>
                <a:lnTo>
                  <a:pt x="13" y="114"/>
                </a:lnTo>
                <a:lnTo>
                  <a:pt x="13" y="118"/>
                </a:lnTo>
                <a:lnTo>
                  <a:pt x="15" y="122"/>
                </a:lnTo>
                <a:lnTo>
                  <a:pt x="15" y="125"/>
                </a:lnTo>
                <a:lnTo>
                  <a:pt x="13" y="129"/>
                </a:lnTo>
                <a:lnTo>
                  <a:pt x="13" y="132"/>
                </a:lnTo>
                <a:lnTo>
                  <a:pt x="13" y="137"/>
                </a:lnTo>
                <a:lnTo>
                  <a:pt x="12" y="140"/>
                </a:lnTo>
                <a:lnTo>
                  <a:pt x="11" y="141"/>
                </a:lnTo>
                <a:lnTo>
                  <a:pt x="8" y="142"/>
                </a:lnTo>
                <a:lnTo>
                  <a:pt x="7" y="145"/>
                </a:lnTo>
                <a:lnTo>
                  <a:pt x="4" y="147"/>
                </a:lnTo>
                <a:lnTo>
                  <a:pt x="3" y="148"/>
                </a:lnTo>
                <a:lnTo>
                  <a:pt x="2" y="151"/>
                </a:lnTo>
                <a:lnTo>
                  <a:pt x="0" y="153"/>
                </a:lnTo>
                <a:lnTo>
                  <a:pt x="0" y="155"/>
                </a:lnTo>
                <a:lnTo>
                  <a:pt x="0" y="158"/>
                </a:lnTo>
                <a:lnTo>
                  <a:pt x="0" y="163"/>
                </a:lnTo>
                <a:lnTo>
                  <a:pt x="0" y="165"/>
                </a:lnTo>
                <a:lnTo>
                  <a:pt x="0" y="168"/>
                </a:lnTo>
                <a:lnTo>
                  <a:pt x="2" y="171"/>
                </a:lnTo>
                <a:lnTo>
                  <a:pt x="2" y="174"/>
                </a:lnTo>
                <a:lnTo>
                  <a:pt x="3" y="177"/>
                </a:lnTo>
                <a:lnTo>
                  <a:pt x="4" y="178"/>
                </a:lnTo>
                <a:lnTo>
                  <a:pt x="6" y="180"/>
                </a:lnTo>
                <a:lnTo>
                  <a:pt x="7" y="181"/>
                </a:lnTo>
                <a:lnTo>
                  <a:pt x="9" y="183"/>
                </a:lnTo>
                <a:lnTo>
                  <a:pt x="11" y="184"/>
                </a:lnTo>
                <a:lnTo>
                  <a:pt x="13" y="186"/>
                </a:lnTo>
                <a:lnTo>
                  <a:pt x="15" y="186"/>
                </a:lnTo>
                <a:lnTo>
                  <a:pt x="15" y="189"/>
                </a:lnTo>
                <a:lnTo>
                  <a:pt x="16" y="190"/>
                </a:lnTo>
                <a:lnTo>
                  <a:pt x="16" y="193"/>
                </a:lnTo>
                <a:lnTo>
                  <a:pt x="16" y="196"/>
                </a:lnTo>
                <a:lnTo>
                  <a:pt x="16" y="197"/>
                </a:lnTo>
                <a:lnTo>
                  <a:pt x="16" y="200"/>
                </a:lnTo>
                <a:lnTo>
                  <a:pt x="16" y="203"/>
                </a:lnTo>
                <a:lnTo>
                  <a:pt x="16" y="204"/>
                </a:lnTo>
                <a:lnTo>
                  <a:pt x="15" y="207"/>
                </a:lnTo>
                <a:lnTo>
                  <a:pt x="15" y="209"/>
                </a:lnTo>
                <a:lnTo>
                  <a:pt x="13" y="210"/>
                </a:lnTo>
                <a:lnTo>
                  <a:pt x="12" y="212"/>
                </a:lnTo>
                <a:lnTo>
                  <a:pt x="11" y="213"/>
                </a:lnTo>
                <a:lnTo>
                  <a:pt x="8" y="215"/>
                </a:lnTo>
                <a:lnTo>
                  <a:pt x="7" y="217"/>
                </a:lnTo>
                <a:lnTo>
                  <a:pt x="7" y="219"/>
                </a:lnTo>
                <a:lnTo>
                  <a:pt x="6" y="220"/>
                </a:lnTo>
                <a:lnTo>
                  <a:pt x="6" y="223"/>
                </a:lnTo>
                <a:lnTo>
                  <a:pt x="6" y="226"/>
                </a:lnTo>
                <a:lnTo>
                  <a:pt x="6" y="230"/>
                </a:lnTo>
                <a:lnTo>
                  <a:pt x="6" y="233"/>
                </a:lnTo>
                <a:lnTo>
                  <a:pt x="6" y="238"/>
                </a:lnTo>
                <a:lnTo>
                  <a:pt x="7" y="242"/>
                </a:lnTo>
                <a:lnTo>
                  <a:pt x="7" y="246"/>
                </a:lnTo>
                <a:lnTo>
                  <a:pt x="7" y="252"/>
                </a:lnTo>
                <a:lnTo>
                  <a:pt x="8" y="252"/>
                </a:lnTo>
                <a:lnTo>
                  <a:pt x="9" y="251"/>
                </a:lnTo>
                <a:lnTo>
                  <a:pt x="16" y="251"/>
                </a:lnTo>
                <a:lnTo>
                  <a:pt x="21" y="249"/>
                </a:lnTo>
                <a:lnTo>
                  <a:pt x="27" y="248"/>
                </a:lnTo>
                <a:lnTo>
                  <a:pt x="33" y="248"/>
                </a:lnTo>
                <a:lnTo>
                  <a:pt x="39" y="248"/>
                </a:lnTo>
                <a:lnTo>
                  <a:pt x="44" y="249"/>
                </a:lnTo>
                <a:lnTo>
                  <a:pt x="49" y="251"/>
                </a:lnTo>
                <a:lnTo>
                  <a:pt x="54" y="252"/>
                </a:lnTo>
                <a:lnTo>
                  <a:pt x="57" y="255"/>
                </a:lnTo>
                <a:lnTo>
                  <a:pt x="58" y="259"/>
                </a:lnTo>
                <a:lnTo>
                  <a:pt x="58" y="262"/>
                </a:lnTo>
                <a:lnTo>
                  <a:pt x="59" y="266"/>
                </a:lnTo>
                <a:lnTo>
                  <a:pt x="59" y="272"/>
                </a:lnTo>
                <a:lnTo>
                  <a:pt x="59" y="277"/>
                </a:lnTo>
                <a:lnTo>
                  <a:pt x="59" y="281"/>
                </a:lnTo>
                <a:lnTo>
                  <a:pt x="61" y="285"/>
                </a:lnTo>
                <a:lnTo>
                  <a:pt x="62" y="288"/>
                </a:lnTo>
                <a:lnTo>
                  <a:pt x="63" y="291"/>
                </a:lnTo>
                <a:lnTo>
                  <a:pt x="63" y="294"/>
                </a:lnTo>
                <a:lnTo>
                  <a:pt x="65" y="297"/>
                </a:lnTo>
                <a:lnTo>
                  <a:pt x="67" y="300"/>
                </a:lnTo>
                <a:lnTo>
                  <a:pt x="68" y="303"/>
                </a:lnTo>
                <a:lnTo>
                  <a:pt x="70" y="307"/>
                </a:lnTo>
                <a:lnTo>
                  <a:pt x="70" y="310"/>
                </a:lnTo>
                <a:lnTo>
                  <a:pt x="72" y="313"/>
                </a:lnTo>
                <a:lnTo>
                  <a:pt x="74" y="315"/>
                </a:lnTo>
                <a:lnTo>
                  <a:pt x="75" y="320"/>
                </a:lnTo>
                <a:lnTo>
                  <a:pt x="77" y="323"/>
                </a:lnTo>
                <a:lnTo>
                  <a:pt x="80" y="326"/>
                </a:lnTo>
                <a:lnTo>
                  <a:pt x="82" y="330"/>
                </a:lnTo>
                <a:lnTo>
                  <a:pt x="85" y="334"/>
                </a:lnTo>
                <a:lnTo>
                  <a:pt x="88" y="339"/>
                </a:lnTo>
                <a:lnTo>
                  <a:pt x="91" y="341"/>
                </a:lnTo>
                <a:lnTo>
                  <a:pt x="94" y="344"/>
                </a:lnTo>
                <a:lnTo>
                  <a:pt x="97" y="347"/>
                </a:lnTo>
                <a:lnTo>
                  <a:pt x="98" y="350"/>
                </a:lnTo>
                <a:lnTo>
                  <a:pt x="98" y="354"/>
                </a:lnTo>
                <a:lnTo>
                  <a:pt x="99" y="357"/>
                </a:lnTo>
                <a:lnTo>
                  <a:pt x="100" y="360"/>
                </a:lnTo>
                <a:lnTo>
                  <a:pt x="102" y="362"/>
                </a:lnTo>
                <a:lnTo>
                  <a:pt x="103" y="365"/>
                </a:lnTo>
                <a:lnTo>
                  <a:pt x="104" y="366"/>
                </a:lnTo>
                <a:lnTo>
                  <a:pt x="106" y="367"/>
                </a:lnTo>
                <a:lnTo>
                  <a:pt x="108" y="369"/>
                </a:lnTo>
                <a:lnTo>
                  <a:pt x="109" y="370"/>
                </a:lnTo>
                <a:lnTo>
                  <a:pt x="112" y="370"/>
                </a:lnTo>
                <a:lnTo>
                  <a:pt x="113" y="372"/>
                </a:lnTo>
                <a:lnTo>
                  <a:pt x="116" y="372"/>
                </a:lnTo>
                <a:lnTo>
                  <a:pt x="120" y="373"/>
                </a:lnTo>
                <a:lnTo>
                  <a:pt x="124" y="373"/>
                </a:lnTo>
                <a:lnTo>
                  <a:pt x="127" y="373"/>
                </a:lnTo>
                <a:lnTo>
                  <a:pt x="132" y="372"/>
                </a:lnTo>
                <a:lnTo>
                  <a:pt x="136" y="372"/>
                </a:lnTo>
                <a:lnTo>
                  <a:pt x="140" y="372"/>
                </a:lnTo>
                <a:lnTo>
                  <a:pt x="144" y="373"/>
                </a:lnTo>
                <a:lnTo>
                  <a:pt x="148" y="376"/>
                </a:lnTo>
                <a:lnTo>
                  <a:pt x="168" y="395"/>
                </a:lnTo>
                <a:lnTo>
                  <a:pt x="171" y="393"/>
                </a:lnTo>
                <a:lnTo>
                  <a:pt x="172" y="392"/>
                </a:lnTo>
                <a:lnTo>
                  <a:pt x="175" y="390"/>
                </a:lnTo>
                <a:lnTo>
                  <a:pt x="177" y="389"/>
                </a:lnTo>
                <a:lnTo>
                  <a:pt x="180" y="388"/>
                </a:lnTo>
                <a:lnTo>
                  <a:pt x="182" y="388"/>
                </a:lnTo>
                <a:lnTo>
                  <a:pt x="184" y="388"/>
                </a:lnTo>
                <a:lnTo>
                  <a:pt x="186" y="389"/>
                </a:lnTo>
                <a:lnTo>
                  <a:pt x="198" y="403"/>
                </a:lnTo>
                <a:lnTo>
                  <a:pt x="199" y="402"/>
                </a:lnTo>
                <a:lnTo>
                  <a:pt x="200" y="401"/>
                </a:lnTo>
                <a:lnTo>
                  <a:pt x="202" y="399"/>
                </a:lnTo>
                <a:lnTo>
                  <a:pt x="203" y="398"/>
                </a:lnTo>
                <a:lnTo>
                  <a:pt x="204" y="395"/>
                </a:lnTo>
                <a:lnTo>
                  <a:pt x="206" y="393"/>
                </a:lnTo>
                <a:lnTo>
                  <a:pt x="206" y="392"/>
                </a:lnTo>
                <a:lnTo>
                  <a:pt x="206" y="390"/>
                </a:lnTo>
                <a:lnTo>
                  <a:pt x="204" y="386"/>
                </a:lnTo>
                <a:lnTo>
                  <a:pt x="203" y="382"/>
                </a:lnTo>
                <a:lnTo>
                  <a:pt x="200" y="379"/>
                </a:lnTo>
                <a:lnTo>
                  <a:pt x="198" y="376"/>
                </a:lnTo>
                <a:lnTo>
                  <a:pt x="195" y="372"/>
                </a:lnTo>
                <a:lnTo>
                  <a:pt x="193" y="369"/>
                </a:lnTo>
                <a:lnTo>
                  <a:pt x="191" y="365"/>
                </a:lnTo>
                <a:lnTo>
                  <a:pt x="190" y="360"/>
                </a:lnTo>
                <a:lnTo>
                  <a:pt x="190" y="357"/>
                </a:lnTo>
                <a:lnTo>
                  <a:pt x="190" y="353"/>
                </a:lnTo>
                <a:lnTo>
                  <a:pt x="191" y="349"/>
                </a:lnTo>
                <a:lnTo>
                  <a:pt x="193" y="344"/>
                </a:lnTo>
                <a:lnTo>
                  <a:pt x="194" y="340"/>
                </a:lnTo>
                <a:lnTo>
                  <a:pt x="195" y="337"/>
                </a:lnTo>
                <a:lnTo>
                  <a:pt x="197" y="333"/>
                </a:lnTo>
                <a:lnTo>
                  <a:pt x="199" y="330"/>
                </a:lnTo>
                <a:lnTo>
                  <a:pt x="200" y="327"/>
                </a:lnTo>
                <a:lnTo>
                  <a:pt x="202" y="326"/>
                </a:lnTo>
                <a:lnTo>
                  <a:pt x="203" y="324"/>
                </a:lnTo>
                <a:lnTo>
                  <a:pt x="204" y="323"/>
                </a:lnTo>
                <a:lnTo>
                  <a:pt x="207" y="321"/>
                </a:lnTo>
                <a:lnTo>
                  <a:pt x="208" y="320"/>
                </a:lnTo>
                <a:lnTo>
                  <a:pt x="211" y="320"/>
                </a:lnTo>
                <a:lnTo>
                  <a:pt x="212" y="320"/>
                </a:lnTo>
                <a:lnTo>
                  <a:pt x="214" y="321"/>
                </a:lnTo>
                <a:lnTo>
                  <a:pt x="216" y="324"/>
                </a:lnTo>
                <a:lnTo>
                  <a:pt x="217" y="326"/>
                </a:lnTo>
                <a:lnTo>
                  <a:pt x="220" y="330"/>
                </a:lnTo>
                <a:lnTo>
                  <a:pt x="221" y="333"/>
                </a:lnTo>
                <a:lnTo>
                  <a:pt x="222" y="336"/>
                </a:lnTo>
                <a:lnTo>
                  <a:pt x="223" y="337"/>
                </a:lnTo>
                <a:lnTo>
                  <a:pt x="226" y="339"/>
                </a:lnTo>
                <a:lnTo>
                  <a:pt x="230" y="339"/>
                </a:lnTo>
                <a:lnTo>
                  <a:pt x="234" y="339"/>
                </a:lnTo>
                <a:lnTo>
                  <a:pt x="238" y="339"/>
                </a:lnTo>
                <a:lnTo>
                  <a:pt x="241" y="337"/>
                </a:lnTo>
                <a:lnTo>
                  <a:pt x="245" y="336"/>
                </a:lnTo>
                <a:lnTo>
                  <a:pt x="248" y="334"/>
                </a:lnTo>
                <a:lnTo>
                  <a:pt x="252" y="333"/>
                </a:lnTo>
                <a:lnTo>
                  <a:pt x="254" y="330"/>
                </a:lnTo>
                <a:lnTo>
                  <a:pt x="256" y="327"/>
                </a:lnTo>
                <a:lnTo>
                  <a:pt x="257" y="323"/>
                </a:lnTo>
                <a:lnTo>
                  <a:pt x="257" y="318"/>
                </a:lnTo>
                <a:lnTo>
                  <a:pt x="256" y="315"/>
                </a:lnTo>
                <a:lnTo>
                  <a:pt x="256" y="311"/>
                </a:lnTo>
                <a:lnTo>
                  <a:pt x="256" y="307"/>
                </a:lnTo>
                <a:lnTo>
                  <a:pt x="257" y="303"/>
                </a:lnTo>
                <a:lnTo>
                  <a:pt x="258" y="300"/>
                </a:lnTo>
                <a:lnTo>
                  <a:pt x="261" y="297"/>
                </a:lnTo>
                <a:lnTo>
                  <a:pt x="263" y="295"/>
                </a:lnTo>
                <a:lnTo>
                  <a:pt x="267" y="294"/>
                </a:lnTo>
                <a:lnTo>
                  <a:pt x="271" y="294"/>
                </a:lnTo>
                <a:lnTo>
                  <a:pt x="275" y="292"/>
                </a:lnTo>
                <a:lnTo>
                  <a:pt x="277" y="292"/>
                </a:lnTo>
                <a:lnTo>
                  <a:pt x="281" y="291"/>
                </a:lnTo>
                <a:lnTo>
                  <a:pt x="285" y="288"/>
                </a:lnTo>
                <a:lnTo>
                  <a:pt x="288" y="287"/>
                </a:lnTo>
                <a:lnTo>
                  <a:pt x="290" y="282"/>
                </a:lnTo>
                <a:lnTo>
                  <a:pt x="293" y="279"/>
                </a:lnTo>
                <a:lnTo>
                  <a:pt x="295" y="275"/>
                </a:lnTo>
                <a:lnTo>
                  <a:pt x="298" y="272"/>
                </a:lnTo>
                <a:lnTo>
                  <a:pt x="300" y="268"/>
                </a:lnTo>
                <a:lnTo>
                  <a:pt x="303" y="266"/>
                </a:lnTo>
                <a:lnTo>
                  <a:pt x="307" y="264"/>
                </a:lnTo>
                <a:lnTo>
                  <a:pt x="309" y="262"/>
                </a:lnTo>
                <a:lnTo>
                  <a:pt x="312" y="262"/>
                </a:lnTo>
                <a:lnTo>
                  <a:pt x="313" y="261"/>
                </a:lnTo>
                <a:lnTo>
                  <a:pt x="314" y="261"/>
                </a:lnTo>
                <a:lnTo>
                  <a:pt x="316" y="262"/>
                </a:lnTo>
                <a:lnTo>
                  <a:pt x="317" y="262"/>
                </a:lnTo>
                <a:lnTo>
                  <a:pt x="318" y="265"/>
                </a:lnTo>
                <a:lnTo>
                  <a:pt x="318" y="268"/>
                </a:lnTo>
                <a:lnTo>
                  <a:pt x="318" y="272"/>
                </a:lnTo>
                <a:lnTo>
                  <a:pt x="317" y="277"/>
                </a:lnTo>
                <a:lnTo>
                  <a:pt x="316" y="279"/>
                </a:lnTo>
                <a:lnTo>
                  <a:pt x="313" y="284"/>
                </a:lnTo>
                <a:lnTo>
                  <a:pt x="311" y="287"/>
                </a:lnTo>
                <a:lnTo>
                  <a:pt x="308" y="291"/>
                </a:lnTo>
                <a:lnTo>
                  <a:pt x="307" y="295"/>
                </a:lnTo>
                <a:lnTo>
                  <a:pt x="305" y="300"/>
                </a:lnTo>
                <a:lnTo>
                  <a:pt x="305" y="304"/>
                </a:lnTo>
                <a:lnTo>
                  <a:pt x="305" y="310"/>
                </a:lnTo>
                <a:lnTo>
                  <a:pt x="307" y="314"/>
                </a:lnTo>
                <a:lnTo>
                  <a:pt x="309" y="320"/>
                </a:lnTo>
                <a:lnTo>
                  <a:pt x="312" y="326"/>
                </a:lnTo>
                <a:lnTo>
                  <a:pt x="314" y="330"/>
                </a:lnTo>
                <a:lnTo>
                  <a:pt x="317" y="336"/>
                </a:lnTo>
                <a:lnTo>
                  <a:pt x="320" y="341"/>
                </a:lnTo>
                <a:lnTo>
                  <a:pt x="323" y="340"/>
                </a:lnTo>
                <a:lnTo>
                  <a:pt x="326" y="337"/>
                </a:lnTo>
                <a:lnTo>
                  <a:pt x="330" y="334"/>
                </a:lnTo>
                <a:lnTo>
                  <a:pt x="332" y="331"/>
                </a:lnTo>
                <a:lnTo>
                  <a:pt x="336" y="328"/>
                </a:lnTo>
                <a:lnTo>
                  <a:pt x="340" y="326"/>
                </a:lnTo>
                <a:lnTo>
                  <a:pt x="344" y="324"/>
                </a:lnTo>
                <a:lnTo>
                  <a:pt x="348" y="324"/>
                </a:lnTo>
                <a:lnTo>
                  <a:pt x="352" y="324"/>
                </a:lnTo>
                <a:lnTo>
                  <a:pt x="355" y="326"/>
                </a:lnTo>
                <a:lnTo>
                  <a:pt x="358" y="328"/>
                </a:lnTo>
                <a:lnTo>
                  <a:pt x="362" y="331"/>
                </a:lnTo>
                <a:lnTo>
                  <a:pt x="366" y="334"/>
                </a:lnTo>
                <a:lnTo>
                  <a:pt x="370" y="337"/>
                </a:lnTo>
                <a:lnTo>
                  <a:pt x="373" y="340"/>
                </a:lnTo>
                <a:lnTo>
                  <a:pt x="377" y="340"/>
                </a:lnTo>
                <a:lnTo>
                  <a:pt x="617" y="339"/>
                </a:lnTo>
                <a:lnTo>
                  <a:pt x="623" y="339"/>
                </a:lnTo>
                <a:lnTo>
                  <a:pt x="623" y="4"/>
                </a:lnTo>
                <a:close/>
              </a:path>
            </a:pathLst>
          </a:custGeom>
          <a:solidFill>
            <a:srgbClr val="66CCFF"/>
          </a:solidFill>
          <a:ln w="9525">
            <a:noFill/>
            <a:round/>
            <a:headEnd/>
            <a:tailEnd/>
          </a:ln>
        </p:spPr>
        <p:txBody>
          <a:bodyPr/>
          <a:lstStyle/>
          <a:p>
            <a:endParaRPr lang="en-US"/>
          </a:p>
        </p:txBody>
      </p:sp>
      <p:sp>
        <p:nvSpPr>
          <p:cNvPr id="18459" name="Freeform 31"/>
          <p:cNvSpPr>
            <a:spLocks/>
          </p:cNvSpPr>
          <p:nvPr/>
        </p:nvSpPr>
        <p:spPr bwMode="auto">
          <a:xfrm>
            <a:off x="5775325" y="647700"/>
            <a:ext cx="1049338" cy="655638"/>
          </a:xfrm>
          <a:custGeom>
            <a:avLst/>
            <a:gdLst>
              <a:gd name="T0" fmla="*/ 150360192 w 623"/>
              <a:gd name="T1" fmla="*/ 47641942 h 403"/>
              <a:gd name="T2" fmla="*/ 147522096 w 623"/>
              <a:gd name="T3" fmla="*/ 116457919 h 403"/>
              <a:gd name="T4" fmla="*/ 82272809 w 623"/>
              <a:gd name="T5" fmla="*/ 140278883 h 403"/>
              <a:gd name="T6" fmla="*/ 31207279 w 623"/>
              <a:gd name="T7" fmla="*/ 172040711 h 403"/>
              <a:gd name="T8" fmla="*/ 8510923 w 623"/>
              <a:gd name="T9" fmla="*/ 219682691 h 403"/>
              <a:gd name="T10" fmla="*/ 22696353 w 623"/>
              <a:gd name="T11" fmla="*/ 259385383 h 403"/>
              <a:gd name="T12" fmla="*/ 36880103 w 623"/>
              <a:gd name="T13" fmla="*/ 293792539 h 403"/>
              <a:gd name="T14" fmla="*/ 36880103 w 623"/>
              <a:gd name="T15" fmla="*/ 341434468 h 403"/>
              <a:gd name="T16" fmla="*/ 22696353 w 623"/>
              <a:gd name="T17" fmla="*/ 375843251 h 403"/>
              <a:gd name="T18" fmla="*/ 0 w 623"/>
              <a:gd name="T19" fmla="*/ 404958125 h 403"/>
              <a:gd name="T20" fmla="*/ 0 w 623"/>
              <a:gd name="T21" fmla="*/ 444659292 h 403"/>
              <a:gd name="T22" fmla="*/ 17021846 w 623"/>
              <a:gd name="T23" fmla="*/ 476421120 h 403"/>
              <a:gd name="T24" fmla="*/ 42554611 w 623"/>
              <a:gd name="T25" fmla="*/ 492301221 h 403"/>
              <a:gd name="T26" fmla="*/ 45391022 w 623"/>
              <a:gd name="T27" fmla="*/ 521416094 h 403"/>
              <a:gd name="T28" fmla="*/ 42554611 w 623"/>
              <a:gd name="T29" fmla="*/ 553177923 h 403"/>
              <a:gd name="T30" fmla="*/ 19858257 w 623"/>
              <a:gd name="T31" fmla="*/ 574351933 h 403"/>
              <a:gd name="T32" fmla="*/ 17021846 w 623"/>
              <a:gd name="T33" fmla="*/ 608759089 h 403"/>
              <a:gd name="T34" fmla="*/ 19858257 w 623"/>
              <a:gd name="T35" fmla="*/ 666988836 h 403"/>
              <a:gd name="T36" fmla="*/ 25532765 w 623"/>
              <a:gd name="T37" fmla="*/ 664341881 h 403"/>
              <a:gd name="T38" fmla="*/ 59576463 w 623"/>
              <a:gd name="T39" fmla="*/ 659047972 h 403"/>
              <a:gd name="T40" fmla="*/ 139011176 w 623"/>
              <a:gd name="T41" fmla="*/ 664341881 h 403"/>
              <a:gd name="T42" fmla="*/ 167380346 w 623"/>
              <a:gd name="T43" fmla="*/ 704044573 h 403"/>
              <a:gd name="T44" fmla="*/ 175891266 w 623"/>
              <a:gd name="T45" fmla="*/ 762272694 h 403"/>
              <a:gd name="T46" fmla="*/ 192913105 w 623"/>
              <a:gd name="T47" fmla="*/ 801975386 h 403"/>
              <a:gd name="T48" fmla="*/ 212773040 w 623"/>
              <a:gd name="T49" fmla="*/ 846970360 h 403"/>
              <a:gd name="T50" fmla="*/ 249653182 w 623"/>
              <a:gd name="T51" fmla="*/ 897259447 h 403"/>
              <a:gd name="T52" fmla="*/ 278022352 w 623"/>
              <a:gd name="T53" fmla="*/ 936960512 h 403"/>
              <a:gd name="T54" fmla="*/ 295044191 w 623"/>
              <a:gd name="T55" fmla="*/ 968722341 h 403"/>
              <a:gd name="T56" fmla="*/ 320576949 w 623"/>
              <a:gd name="T57" fmla="*/ 984602441 h 403"/>
              <a:gd name="T58" fmla="*/ 374480562 w 623"/>
              <a:gd name="T59" fmla="*/ 984602441 h 403"/>
              <a:gd name="T60" fmla="*/ 476611701 w 623"/>
              <a:gd name="T61" fmla="*/ 1045479143 h 403"/>
              <a:gd name="T62" fmla="*/ 510655379 w 623"/>
              <a:gd name="T63" fmla="*/ 1026952088 h 403"/>
              <a:gd name="T64" fmla="*/ 564557308 w 623"/>
              <a:gd name="T65" fmla="*/ 1064006199 h 403"/>
              <a:gd name="T66" fmla="*/ 584415559 w 623"/>
              <a:gd name="T67" fmla="*/ 1040185234 h 403"/>
              <a:gd name="T68" fmla="*/ 567393720 w 623"/>
              <a:gd name="T69" fmla="*/ 1003131124 h 403"/>
              <a:gd name="T70" fmla="*/ 539024550 w 623"/>
              <a:gd name="T71" fmla="*/ 952842240 h 403"/>
              <a:gd name="T72" fmla="*/ 550371881 w 623"/>
              <a:gd name="T73" fmla="*/ 899906402 h 403"/>
              <a:gd name="T74" fmla="*/ 573068227 w 623"/>
              <a:gd name="T75" fmla="*/ 862850664 h 403"/>
              <a:gd name="T76" fmla="*/ 598600986 w 623"/>
              <a:gd name="T77" fmla="*/ 846970360 h 403"/>
              <a:gd name="T78" fmla="*/ 624133744 w 623"/>
              <a:gd name="T79" fmla="*/ 873438483 h 403"/>
              <a:gd name="T80" fmla="*/ 652502914 w 623"/>
              <a:gd name="T81" fmla="*/ 897259447 h 403"/>
              <a:gd name="T82" fmla="*/ 703568431 w 623"/>
              <a:gd name="T83" fmla="*/ 884024674 h 403"/>
              <a:gd name="T84" fmla="*/ 729101190 w 623"/>
              <a:gd name="T85" fmla="*/ 841676451 h 403"/>
              <a:gd name="T86" fmla="*/ 731937602 w 623"/>
              <a:gd name="T87" fmla="*/ 794034522 h 403"/>
              <a:gd name="T88" fmla="*/ 780166707 w 623"/>
              <a:gd name="T89" fmla="*/ 772860512 h 403"/>
              <a:gd name="T90" fmla="*/ 822721304 w 623"/>
              <a:gd name="T91" fmla="*/ 746392593 h 403"/>
              <a:gd name="T92" fmla="*/ 859601394 w 623"/>
              <a:gd name="T93" fmla="*/ 704044573 h 403"/>
              <a:gd name="T94" fmla="*/ 890808870 w 623"/>
              <a:gd name="T95" fmla="*/ 690809800 h 403"/>
              <a:gd name="T96" fmla="*/ 902156202 w 623"/>
              <a:gd name="T97" fmla="*/ 719924674 h 403"/>
              <a:gd name="T98" fmla="*/ 873786821 w 623"/>
              <a:gd name="T99" fmla="*/ 770213558 h 403"/>
              <a:gd name="T100" fmla="*/ 870950409 w 623"/>
              <a:gd name="T101" fmla="*/ 831090260 h 403"/>
              <a:gd name="T102" fmla="*/ 907830709 w 623"/>
              <a:gd name="T103" fmla="*/ 902553356 h 403"/>
              <a:gd name="T104" fmla="*/ 953221719 w 623"/>
              <a:gd name="T105" fmla="*/ 868144574 h 403"/>
              <a:gd name="T106" fmla="*/ 1007123647 w 623"/>
              <a:gd name="T107" fmla="*/ 862850664 h 403"/>
              <a:gd name="T108" fmla="*/ 1058189164 w 623"/>
              <a:gd name="T109" fmla="*/ 899906402 h 4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23"/>
              <a:gd name="T166" fmla="*/ 0 h 403"/>
              <a:gd name="T167" fmla="*/ 623 w 623"/>
              <a:gd name="T168" fmla="*/ 403 h 4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23" h="403">
                <a:moveTo>
                  <a:pt x="623" y="4"/>
                </a:moveTo>
                <a:lnTo>
                  <a:pt x="50" y="0"/>
                </a:lnTo>
                <a:lnTo>
                  <a:pt x="52" y="5"/>
                </a:lnTo>
                <a:lnTo>
                  <a:pt x="52" y="11"/>
                </a:lnTo>
                <a:lnTo>
                  <a:pt x="53" y="18"/>
                </a:lnTo>
                <a:lnTo>
                  <a:pt x="54" y="24"/>
                </a:lnTo>
                <a:lnTo>
                  <a:pt x="54" y="30"/>
                </a:lnTo>
                <a:lnTo>
                  <a:pt x="54" y="36"/>
                </a:lnTo>
                <a:lnTo>
                  <a:pt x="53" y="41"/>
                </a:lnTo>
                <a:lnTo>
                  <a:pt x="52" y="44"/>
                </a:lnTo>
                <a:lnTo>
                  <a:pt x="48" y="49"/>
                </a:lnTo>
                <a:lnTo>
                  <a:pt x="44" y="50"/>
                </a:lnTo>
                <a:lnTo>
                  <a:pt x="39" y="52"/>
                </a:lnTo>
                <a:lnTo>
                  <a:pt x="34" y="53"/>
                </a:lnTo>
                <a:lnTo>
                  <a:pt x="29" y="53"/>
                </a:lnTo>
                <a:lnTo>
                  <a:pt x="24" y="54"/>
                </a:lnTo>
                <a:lnTo>
                  <a:pt x="20" y="56"/>
                </a:lnTo>
                <a:lnTo>
                  <a:pt x="15" y="59"/>
                </a:lnTo>
                <a:lnTo>
                  <a:pt x="12" y="60"/>
                </a:lnTo>
                <a:lnTo>
                  <a:pt x="11" y="65"/>
                </a:lnTo>
                <a:lnTo>
                  <a:pt x="8" y="67"/>
                </a:lnTo>
                <a:lnTo>
                  <a:pt x="7" y="72"/>
                </a:lnTo>
                <a:lnTo>
                  <a:pt x="6" y="76"/>
                </a:lnTo>
                <a:lnTo>
                  <a:pt x="4" y="79"/>
                </a:lnTo>
                <a:lnTo>
                  <a:pt x="3" y="83"/>
                </a:lnTo>
                <a:lnTo>
                  <a:pt x="3" y="88"/>
                </a:lnTo>
                <a:lnTo>
                  <a:pt x="3" y="91"/>
                </a:lnTo>
                <a:lnTo>
                  <a:pt x="4" y="93"/>
                </a:lnTo>
                <a:lnTo>
                  <a:pt x="6" y="95"/>
                </a:lnTo>
                <a:lnTo>
                  <a:pt x="8" y="98"/>
                </a:lnTo>
                <a:lnTo>
                  <a:pt x="9" y="99"/>
                </a:lnTo>
                <a:lnTo>
                  <a:pt x="11" y="102"/>
                </a:lnTo>
                <a:lnTo>
                  <a:pt x="12" y="105"/>
                </a:lnTo>
                <a:lnTo>
                  <a:pt x="13" y="106"/>
                </a:lnTo>
                <a:lnTo>
                  <a:pt x="13" y="111"/>
                </a:lnTo>
                <a:lnTo>
                  <a:pt x="13" y="114"/>
                </a:lnTo>
                <a:lnTo>
                  <a:pt x="13" y="118"/>
                </a:lnTo>
                <a:lnTo>
                  <a:pt x="15" y="122"/>
                </a:lnTo>
                <a:lnTo>
                  <a:pt x="15" y="125"/>
                </a:lnTo>
                <a:lnTo>
                  <a:pt x="13" y="129"/>
                </a:lnTo>
                <a:lnTo>
                  <a:pt x="13" y="132"/>
                </a:lnTo>
                <a:lnTo>
                  <a:pt x="13" y="137"/>
                </a:lnTo>
                <a:lnTo>
                  <a:pt x="12" y="140"/>
                </a:lnTo>
                <a:lnTo>
                  <a:pt x="11" y="141"/>
                </a:lnTo>
                <a:lnTo>
                  <a:pt x="8" y="142"/>
                </a:lnTo>
                <a:lnTo>
                  <a:pt x="7" y="145"/>
                </a:lnTo>
                <a:lnTo>
                  <a:pt x="4" y="147"/>
                </a:lnTo>
                <a:lnTo>
                  <a:pt x="3" y="148"/>
                </a:lnTo>
                <a:lnTo>
                  <a:pt x="2" y="151"/>
                </a:lnTo>
                <a:lnTo>
                  <a:pt x="0" y="153"/>
                </a:lnTo>
                <a:lnTo>
                  <a:pt x="0" y="155"/>
                </a:lnTo>
                <a:lnTo>
                  <a:pt x="0" y="158"/>
                </a:lnTo>
                <a:lnTo>
                  <a:pt x="0" y="163"/>
                </a:lnTo>
                <a:lnTo>
                  <a:pt x="0" y="165"/>
                </a:lnTo>
                <a:lnTo>
                  <a:pt x="0" y="168"/>
                </a:lnTo>
                <a:lnTo>
                  <a:pt x="2" y="171"/>
                </a:lnTo>
                <a:lnTo>
                  <a:pt x="2" y="174"/>
                </a:lnTo>
                <a:lnTo>
                  <a:pt x="3" y="177"/>
                </a:lnTo>
                <a:lnTo>
                  <a:pt x="4" y="178"/>
                </a:lnTo>
                <a:lnTo>
                  <a:pt x="6" y="180"/>
                </a:lnTo>
                <a:lnTo>
                  <a:pt x="7" y="181"/>
                </a:lnTo>
                <a:lnTo>
                  <a:pt x="9" y="183"/>
                </a:lnTo>
                <a:lnTo>
                  <a:pt x="11" y="184"/>
                </a:lnTo>
                <a:lnTo>
                  <a:pt x="13" y="186"/>
                </a:lnTo>
                <a:lnTo>
                  <a:pt x="15" y="186"/>
                </a:lnTo>
                <a:lnTo>
                  <a:pt x="15" y="189"/>
                </a:lnTo>
                <a:lnTo>
                  <a:pt x="16" y="190"/>
                </a:lnTo>
                <a:lnTo>
                  <a:pt x="16" y="193"/>
                </a:lnTo>
                <a:lnTo>
                  <a:pt x="16" y="196"/>
                </a:lnTo>
                <a:lnTo>
                  <a:pt x="16" y="197"/>
                </a:lnTo>
                <a:lnTo>
                  <a:pt x="16" y="200"/>
                </a:lnTo>
                <a:lnTo>
                  <a:pt x="16" y="203"/>
                </a:lnTo>
                <a:lnTo>
                  <a:pt x="16" y="204"/>
                </a:lnTo>
                <a:lnTo>
                  <a:pt x="15" y="207"/>
                </a:lnTo>
                <a:lnTo>
                  <a:pt x="15" y="209"/>
                </a:lnTo>
                <a:lnTo>
                  <a:pt x="13" y="210"/>
                </a:lnTo>
                <a:lnTo>
                  <a:pt x="12" y="212"/>
                </a:lnTo>
                <a:lnTo>
                  <a:pt x="11" y="213"/>
                </a:lnTo>
                <a:lnTo>
                  <a:pt x="8" y="215"/>
                </a:lnTo>
                <a:lnTo>
                  <a:pt x="7" y="217"/>
                </a:lnTo>
                <a:lnTo>
                  <a:pt x="7" y="219"/>
                </a:lnTo>
                <a:lnTo>
                  <a:pt x="6" y="220"/>
                </a:lnTo>
                <a:lnTo>
                  <a:pt x="6" y="223"/>
                </a:lnTo>
                <a:lnTo>
                  <a:pt x="6" y="226"/>
                </a:lnTo>
                <a:lnTo>
                  <a:pt x="6" y="230"/>
                </a:lnTo>
                <a:lnTo>
                  <a:pt x="6" y="233"/>
                </a:lnTo>
                <a:lnTo>
                  <a:pt x="6" y="238"/>
                </a:lnTo>
                <a:lnTo>
                  <a:pt x="7" y="242"/>
                </a:lnTo>
                <a:lnTo>
                  <a:pt x="7" y="246"/>
                </a:lnTo>
                <a:lnTo>
                  <a:pt x="7" y="252"/>
                </a:lnTo>
                <a:lnTo>
                  <a:pt x="8" y="252"/>
                </a:lnTo>
                <a:lnTo>
                  <a:pt x="9" y="251"/>
                </a:lnTo>
                <a:lnTo>
                  <a:pt x="16" y="251"/>
                </a:lnTo>
                <a:lnTo>
                  <a:pt x="21" y="249"/>
                </a:lnTo>
                <a:lnTo>
                  <a:pt x="27" y="248"/>
                </a:lnTo>
                <a:lnTo>
                  <a:pt x="33" y="248"/>
                </a:lnTo>
                <a:lnTo>
                  <a:pt x="39" y="248"/>
                </a:lnTo>
                <a:lnTo>
                  <a:pt x="44" y="249"/>
                </a:lnTo>
                <a:lnTo>
                  <a:pt x="49" y="251"/>
                </a:lnTo>
                <a:lnTo>
                  <a:pt x="54" y="252"/>
                </a:lnTo>
                <a:lnTo>
                  <a:pt x="57" y="255"/>
                </a:lnTo>
                <a:lnTo>
                  <a:pt x="58" y="259"/>
                </a:lnTo>
                <a:lnTo>
                  <a:pt x="58" y="262"/>
                </a:lnTo>
                <a:lnTo>
                  <a:pt x="59" y="266"/>
                </a:lnTo>
                <a:lnTo>
                  <a:pt x="59" y="272"/>
                </a:lnTo>
                <a:lnTo>
                  <a:pt x="59" y="277"/>
                </a:lnTo>
                <a:lnTo>
                  <a:pt x="59" y="281"/>
                </a:lnTo>
                <a:lnTo>
                  <a:pt x="61" y="285"/>
                </a:lnTo>
                <a:lnTo>
                  <a:pt x="62" y="288"/>
                </a:lnTo>
                <a:lnTo>
                  <a:pt x="63" y="291"/>
                </a:lnTo>
                <a:lnTo>
                  <a:pt x="63" y="294"/>
                </a:lnTo>
                <a:lnTo>
                  <a:pt x="65" y="297"/>
                </a:lnTo>
                <a:lnTo>
                  <a:pt x="67" y="300"/>
                </a:lnTo>
                <a:lnTo>
                  <a:pt x="68" y="303"/>
                </a:lnTo>
                <a:lnTo>
                  <a:pt x="70" y="307"/>
                </a:lnTo>
                <a:lnTo>
                  <a:pt x="70" y="310"/>
                </a:lnTo>
                <a:lnTo>
                  <a:pt x="72" y="313"/>
                </a:lnTo>
                <a:lnTo>
                  <a:pt x="74" y="315"/>
                </a:lnTo>
                <a:lnTo>
                  <a:pt x="75" y="320"/>
                </a:lnTo>
                <a:lnTo>
                  <a:pt x="77" y="323"/>
                </a:lnTo>
                <a:lnTo>
                  <a:pt x="80" y="326"/>
                </a:lnTo>
                <a:lnTo>
                  <a:pt x="82" y="330"/>
                </a:lnTo>
                <a:lnTo>
                  <a:pt x="85" y="334"/>
                </a:lnTo>
                <a:lnTo>
                  <a:pt x="88" y="339"/>
                </a:lnTo>
                <a:lnTo>
                  <a:pt x="91" y="341"/>
                </a:lnTo>
                <a:lnTo>
                  <a:pt x="94" y="344"/>
                </a:lnTo>
                <a:lnTo>
                  <a:pt x="97" y="347"/>
                </a:lnTo>
                <a:lnTo>
                  <a:pt x="98" y="350"/>
                </a:lnTo>
                <a:lnTo>
                  <a:pt x="98" y="354"/>
                </a:lnTo>
                <a:lnTo>
                  <a:pt x="99" y="357"/>
                </a:lnTo>
                <a:lnTo>
                  <a:pt x="100" y="360"/>
                </a:lnTo>
                <a:lnTo>
                  <a:pt x="102" y="362"/>
                </a:lnTo>
                <a:lnTo>
                  <a:pt x="103" y="365"/>
                </a:lnTo>
                <a:lnTo>
                  <a:pt x="104" y="366"/>
                </a:lnTo>
                <a:lnTo>
                  <a:pt x="106" y="367"/>
                </a:lnTo>
                <a:lnTo>
                  <a:pt x="108" y="369"/>
                </a:lnTo>
                <a:lnTo>
                  <a:pt x="109" y="370"/>
                </a:lnTo>
                <a:lnTo>
                  <a:pt x="112" y="370"/>
                </a:lnTo>
                <a:lnTo>
                  <a:pt x="113" y="372"/>
                </a:lnTo>
                <a:lnTo>
                  <a:pt x="116" y="372"/>
                </a:lnTo>
                <a:lnTo>
                  <a:pt x="120" y="373"/>
                </a:lnTo>
                <a:lnTo>
                  <a:pt x="124" y="373"/>
                </a:lnTo>
                <a:lnTo>
                  <a:pt x="127" y="373"/>
                </a:lnTo>
                <a:lnTo>
                  <a:pt x="132" y="372"/>
                </a:lnTo>
                <a:lnTo>
                  <a:pt x="136" y="372"/>
                </a:lnTo>
                <a:lnTo>
                  <a:pt x="140" y="372"/>
                </a:lnTo>
                <a:lnTo>
                  <a:pt x="144" y="373"/>
                </a:lnTo>
                <a:lnTo>
                  <a:pt x="148" y="376"/>
                </a:lnTo>
                <a:lnTo>
                  <a:pt x="168" y="395"/>
                </a:lnTo>
                <a:lnTo>
                  <a:pt x="171" y="393"/>
                </a:lnTo>
                <a:lnTo>
                  <a:pt x="172" y="392"/>
                </a:lnTo>
                <a:lnTo>
                  <a:pt x="175" y="390"/>
                </a:lnTo>
                <a:lnTo>
                  <a:pt x="177" y="389"/>
                </a:lnTo>
                <a:lnTo>
                  <a:pt x="180" y="388"/>
                </a:lnTo>
                <a:lnTo>
                  <a:pt x="182" y="388"/>
                </a:lnTo>
                <a:lnTo>
                  <a:pt x="184" y="388"/>
                </a:lnTo>
                <a:lnTo>
                  <a:pt x="186" y="389"/>
                </a:lnTo>
                <a:lnTo>
                  <a:pt x="198" y="403"/>
                </a:lnTo>
                <a:lnTo>
                  <a:pt x="199" y="402"/>
                </a:lnTo>
                <a:lnTo>
                  <a:pt x="200" y="401"/>
                </a:lnTo>
                <a:lnTo>
                  <a:pt x="202" y="399"/>
                </a:lnTo>
                <a:lnTo>
                  <a:pt x="203" y="398"/>
                </a:lnTo>
                <a:lnTo>
                  <a:pt x="204" y="395"/>
                </a:lnTo>
                <a:lnTo>
                  <a:pt x="206" y="393"/>
                </a:lnTo>
                <a:lnTo>
                  <a:pt x="206" y="392"/>
                </a:lnTo>
                <a:lnTo>
                  <a:pt x="206" y="390"/>
                </a:lnTo>
                <a:lnTo>
                  <a:pt x="204" y="386"/>
                </a:lnTo>
                <a:lnTo>
                  <a:pt x="203" y="382"/>
                </a:lnTo>
                <a:lnTo>
                  <a:pt x="200" y="379"/>
                </a:lnTo>
                <a:lnTo>
                  <a:pt x="198" y="376"/>
                </a:lnTo>
                <a:lnTo>
                  <a:pt x="195" y="372"/>
                </a:lnTo>
                <a:lnTo>
                  <a:pt x="193" y="369"/>
                </a:lnTo>
                <a:lnTo>
                  <a:pt x="191" y="365"/>
                </a:lnTo>
                <a:lnTo>
                  <a:pt x="190" y="360"/>
                </a:lnTo>
                <a:lnTo>
                  <a:pt x="190" y="357"/>
                </a:lnTo>
                <a:lnTo>
                  <a:pt x="190" y="353"/>
                </a:lnTo>
                <a:lnTo>
                  <a:pt x="191" y="349"/>
                </a:lnTo>
                <a:lnTo>
                  <a:pt x="193" y="344"/>
                </a:lnTo>
                <a:lnTo>
                  <a:pt x="194" y="340"/>
                </a:lnTo>
                <a:lnTo>
                  <a:pt x="195" y="337"/>
                </a:lnTo>
                <a:lnTo>
                  <a:pt x="197" y="333"/>
                </a:lnTo>
                <a:lnTo>
                  <a:pt x="199" y="330"/>
                </a:lnTo>
                <a:lnTo>
                  <a:pt x="200" y="327"/>
                </a:lnTo>
                <a:lnTo>
                  <a:pt x="202" y="326"/>
                </a:lnTo>
                <a:lnTo>
                  <a:pt x="203" y="324"/>
                </a:lnTo>
                <a:lnTo>
                  <a:pt x="204" y="323"/>
                </a:lnTo>
                <a:lnTo>
                  <a:pt x="207" y="321"/>
                </a:lnTo>
                <a:lnTo>
                  <a:pt x="208" y="320"/>
                </a:lnTo>
                <a:lnTo>
                  <a:pt x="211" y="320"/>
                </a:lnTo>
                <a:lnTo>
                  <a:pt x="212" y="320"/>
                </a:lnTo>
                <a:lnTo>
                  <a:pt x="214" y="321"/>
                </a:lnTo>
                <a:lnTo>
                  <a:pt x="216" y="324"/>
                </a:lnTo>
                <a:lnTo>
                  <a:pt x="217" y="326"/>
                </a:lnTo>
                <a:lnTo>
                  <a:pt x="220" y="330"/>
                </a:lnTo>
                <a:lnTo>
                  <a:pt x="221" y="333"/>
                </a:lnTo>
                <a:lnTo>
                  <a:pt x="222" y="336"/>
                </a:lnTo>
                <a:lnTo>
                  <a:pt x="223" y="337"/>
                </a:lnTo>
                <a:lnTo>
                  <a:pt x="226" y="339"/>
                </a:lnTo>
                <a:lnTo>
                  <a:pt x="230" y="339"/>
                </a:lnTo>
                <a:lnTo>
                  <a:pt x="234" y="339"/>
                </a:lnTo>
                <a:lnTo>
                  <a:pt x="238" y="339"/>
                </a:lnTo>
                <a:lnTo>
                  <a:pt x="241" y="337"/>
                </a:lnTo>
                <a:lnTo>
                  <a:pt x="245" y="336"/>
                </a:lnTo>
                <a:lnTo>
                  <a:pt x="248" y="334"/>
                </a:lnTo>
                <a:lnTo>
                  <a:pt x="252" y="333"/>
                </a:lnTo>
                <a:lnTo>
                  <a:pt x="254" y="330"/>
                </a:lnTo>
                <a:lnTo>
                  <a:pt x="256" y="327"/>
                </a:lnTo>
                <a:lnTo>
                  <a:pt x="257" y="323"/>
                </a:lnTo>
                <a:lnTo>
                  <a:pt x="257" y="318"/>
                </a:lnTo>
                <a:lnTo>
                  <a:pt x="256" y="315"/>
                </a:lnTo>
                <a:lnTo>
                  <a:pt x="256" y="311"/>
                </a:lnTo>
                <a:lnTo>
                  <a:pt x="256" y="307"/>
                </a:lnTo>
                <a:lnTo>
                  <a:pt x="257" y="303"/>
                </a:lnTo>
                <a:lnTo>
                  <a:pt x="258" y="300"/>
                </a:lnTo>
                <a:lnTo>
                  <a:pt x="261" y="297"/>
                </a:lnTo>
                <a:lnTo>
                  <a:pt x="263" y="295"/>
                </a:lnTo>
                <a:lnTo>
                  <a:pt x="267" y="294"/>
                </a:lnTo>
                <a:lnTo>
                  <a:pt x="271" y="294"/>
                </a:lnTo>
                <a:lnTo>
                  <a:pt x="275" y="292"/>
                </a:lnTo>
                <a:lnTo>
                  <a:pt x="277" y="292"/>
                </a:lnTo>
                <a:lnTo>
                  <a:pt x="281" y="291"/>
                </a:lnTo>
                <a:lnTo>
                  <a:pt x="285" y="288"/>
                </a:lnTo>
                <a:lnTo>
                  <a:pt x="288" y="287"/>
                </a:lnTo>
                <a:lnTo>
                  <a:pt x="290" y="282"/>
                </a:lnTo>
                <a:lnTo>
                  <a:pt x="293" y="279"/>
                </a:lnTo>
                <a:lnTo>
                  <a:pt x="295" y="275"/>
                </a:lnTo>
                <a:lnTo>
                  <a:pt x="298" y="272"/>
                </a:lnTo>
                <a:lnTo>
                  <a:pt x="300" y="268"/>
                </a:lnTo>
                <a:lnTo>
                  <a:pt x="303" y="266"/>
                </a:lnTo>
                <a:lnTo>
                  <a:pt x="307" y="264"/>
                </a:lnTo>
                <a:lnTo>
                  <a:pt x="309" y="262"/>
                </a:lnTo>
                <a:lnTo>
                  <a:pt x="312" y="262"/>
                </a:lnTo>
                <a:lnTo>
                  <a:pt x="313" y="261"/>
                </a:lnTo>
                <a:lnTo>
                  <a:pt x="314" y="261"/>
                </a:lnTo>
                <a:lnTo>
                  <a:pt x="316" y="262"/>
                </a:lnTo>
                <a:lnTo>
                  <a:pt x="317" y="262"/>
                </a:lnTo>
                <a:lnTo>
                  <a:pt x="318" y="265"/>
                </a:lnTo>
                <a:lnTo>
                  <a:pt x="318" y="268"/>
                </a:lnTo>
                <a:lnTo>
                  <a:pt x="318" y="272"/>
                </a:lnTo>
                <a:lnTo>
                  <a:pt x="317" y="277"/>
                </a:lnTo>
                <a:lnTo>
                  <a:pt x="316" y="279"/>
                </a:lnTo>
                <a:lnTo>
                  <a:pt x="313" y="284"/>
                </a:lnTo>
                <a:lnTo>
                  <a:pt x="311" y="287"/>
                </a:lnTo>
                <a:lnTo>
                  <a:pt x="308" y="291"/>
                </a:lnTo>
                <a:lnTo>
                  <a:pt x="307" y="295"/>
                </a:lnTo>
                <a:lnTo>
                  <a:pt x="305" y="300"/>
                </a:lnTo>
                <a:lnTo>
                  <a:pt x="305" y="304"/>
                </a:lnTo>
                <a:lnTo>
                  <a:pt x="305" y="310"/>
                </a:lnTo>
                <a:lnTo>
                  <a:pt x="307" y="314"/>
                </a:lnTo>
                <a:lnTo>
                  <a:pt x="309" y="320"/>
                </a:lnTo>
                <a:lnTo>
                  <a:pt x="312" y="326"/>
                </a:lnTo>
                <a:lnTo>
                  <a:pt x="314" y="330"/>
                </a:lnTo>
                <a:lnTo>
                  <a:pt x="317" y="336"/>
                </a:lnTo>
                <a:lnTo>
                  <a:pt x="320" y="341"/>
                </a:lnTo>
                <a:lnTo>
                  <a:pt x="323" y="340"/>
                </a:lnTo>
                <a:lnTo>
                  <a:pt x="326" y="337"/>
                </a:lnTo>
                <a:lnTo>
                  <a:pt x="330" y="334"/>
                </a:lnTo>
                <a:lnTo>
                  <a:pt x="332" y="331"/>
                </a:lnTo>
                <a:lnTo>
                  <a:pt x="336" y="328"/>
                </a:lnTo>
                <a:lnTo>
                  <a:pt x="340" y="326"/>
                </a:lnTo>
                <a:lnTo>
                  <a:pt x="344" y="324"/>
                </a:lnTo>
                <a:lnTo>
                  <a:pt x="348" y="324"/>
                </a:lnTo>
                <a:lnTo>
                  <a:pt x="352" y="324"/>
                </a:lnTo>
                <a:lnTo>
                  <a:pt x="355" y="326"/>
                </a:lnTo>
                <a:lnTo>
                  <a:pt x="358" y="328"/>
                </a:lnTo>
                <a:lnTo>
                  <a:pt x="362" y="331"/>
                </a:lnTo>
                <a:lnTo>
                  <a:pt x="366" y="334"/>
                </a:lnTo>
                <a:lnTo>
                  <a:pt x="370" y="337"/>
                </a:lnTo>
                <a:lnTo>
                  <a:pt x="373" y="340"/>
                </a:lnTo>
                <a:lnTo>
                  <a:pt x="377" y="340"/>
                </a:lnTo>
                <a:lnTo>
                  <a:pt x="617" y="339"/>
                </a:lnTo>
                <a:lnTo>
                  <a:pt x="623" y="339"/>
                </a:lnTo>
                <a:lnTo>
                  <a:pt x="623" y="4"/>
                </a:lnTo>
              </a:path>
            </a:pathLst>
          </a:custGeom>
          <a:solidFill>
            <a:srgbClr val="66CCFF"/>
          </a:solidFill>
          <a:ln w="1588">
            <a:solidFill>
              <a:srgbClr val="000000"/>
            </a:solidFill>
            <a:prstDash val="solid"/>
            <a:round/>
            <a:headEnd/>
            <a:tailEnd/>
          </a:ln>
        </p:spPr>
        <p:txBody>
          <a:bodyPr/>
          <a:lstStyle/>
          <a:p>
            <a:endParaRPr lang="en-US"/>
          </a:p>
        </p:txBody>
      </p:sp>
      <p:sp>
        <p:nvSpPr>
          <p:cNvPr id="18460" name="Freeform 32"/>
          <p:cNvSpPr>
            <a:spLocks/>
          </p:cNvSpPr>
          <p:nvPr/>
        </p:nvSpPr>
        <p:spPr bwMode="auto">
          <a:xfrm>
            <a:off x="5532438" y="644526"/>
            <a:ext cx="334962" cy="430213"/>
          </a:xfrm>
          <a:custGeom>
            <a:avLst/>
            <a:gdLst>
              <a:gd name="T0" fmla="*/ 560941276 w 198"/>
              <a:gd name="T1" fmla="*/ 34522960 h 264"/>
              <a:gd name="T2" fmla="*/ 566664388 w 198"/>
              <a:gd name="T3" fmla="*/ 84978461 h 264"/>
              <a:gd name="T4" fmla="*/ 560941276 w 198"/>
              <a:gd name="T5" fmla="*/ 122156043 h 264"/>
              <a:gd name="T6" fmla="*/ 523735129 w 198"/>
              <a:gd name="T7" fmla="*/ 143401059 h 264"/>
              <a:gd name="T8" fmla="*/ 480805871 w 198"/>
              <a:gd name="T9" fmla="*/ 148711905 h 264"/>
              <a:gd name="T10" fmla="*/ 446462127 w 198"/>
              <a:gd name="T11" fmla="*/ 164646075 h 264"/>
              <a:gd name="T12" fmla="*/ 432153396 w 198"/>
              <a:gd name="T13" fmla="*/ 196512785 h 264"/>
              <a:gd name="T14" fmla="*/ 420705481 w 198"/>
              <a:gd name="T15" fmla="*/ 225724937 h 264"/>
              <a:gd name="T16" fmla="*/ 423567883 w 198"/>
              <a:gd name="T17" fmla="*/ 252279170 h 264"/>
              <a:gd name="T18" fmla="*/ 437876508 w 198"/>
              <a:gd name="T19" fmla="*/ 268213339 h 264"/>
              <a:gd name="T20" fmla="*/ 449324528 w 198"/>
              <a:gd name="T21" fmla="*/ 286802118 h 264"/>
              <a:gd name="T22" fmla="*/ 449324528 w 198"/>
              <a:gd name="T23" fmla="*/ 318668827 h 264"/>
              <a:gd name="T24" fmla="*/ 449324528 w 198"/>
              <a:gd name="T25" fmla="*/ 347880928 h 264"/>
              <a:gd name="T26" fmla="*/ 446462127 w 198"/>
              <a:gd name="T27" fmla="*/ 377091400 h 264"/>
              <a:gd name="T28" fmla="*/ 432153396 w 198"/>
              <a:gd name="T29" fmla="*/ 390369331 h 264"/>
              <a:gd name="T30" fmla="*/ 417843079 w 198"/>
              <a:gd name="T31" fmla="*/ 406303501 h 264"/>
              <a:gd name="T32" fmla="*/ 412119968 w 198"/>
              <a:gd name="T33" fmla="*/ 424892279 h 264"/>
              <a:gd name="T34" fmla="*/ 412119968 w 198"/>
              <a:gd name="T35" fmla="*/ 451448243 h 264"/>
              <a:gd name="T36" fmla="*/ 420705481 w 198"/>
              <a:gd name="T37" fmla="*/ 475347868 h 264"/>
              <a:gd name="T38" fmla="*/ 432153396 w 198"/>
              <a:gd name="T39" fmla="*/ 485971191 h 264"/>
              <a:gd name="T40" fmla="*/ 449324528 w 198"/>
              <a:gd name="T41" fmla="*/ 499249123 h 264"/>
              <a:gd name="T42" fmla="*/ 457910042 w 198"/>
              <a:gd name="T43" fmla="*/ 509870816 h 264"/>
              <a:gd name="T44" fmla="*/ 457910042 w 198"/>
              <a:gd name="T45" fmla="*/ 528459594 h 264"/>
              <a:gd name="T46" fmla="*/ 457910042 w 198"/>
              <a:gd name="T47" fmla="*/ 547048372 h 264"/>
              <a:gd name="T48" fmla="*/ 449324528 w 198"/>
              <a:gd name="T49" fmla="*/ 562982542 h 264"/>
              <a:gd name="T50" fmla="*/ 435015798 w 198"/>
              <a:gd name="T51" fmla="*/ 576260473 h 264"/>
              <a:gd name="T52" fmla="*/ 429290994 w 198"/>
              <a:gd name="T53" fmla="*/ 589538405 h 264"/>
              <a:gd name="T54" fmla="*/ 429290994 w 198"/>
              <a:gd name="T55" fmla="*/ 616094268 h 264"/>
              <a:gd name="T56" fmla="*/ 432153396 w 198"/>
              <a:gd name="T57" fmla="*/ 647960977 h 264"/>
              <a:gd name="T58" fmla="*/ 432153396 w 198"/>
              <a:gd name="T59" fmla="*/ 674516840 h 264"/>
              <a:gd name="T60" fmla="*/ 432153396 w 198"/>
              <a:gd name="T61" fmla="*/ 674516840 h 264"/>
              <a:gd name="T62" fmla="*/ 432153396 w 198"/>
              <a:gd name="T63" fmla="*/ 674516840 h 264"/>
              <a:gd name="T64" fmla="*/ 417843079 w 198"/>
              <a:gd name="T65" fmla="*/ 693105618 h 264"/>
              <a:gd name="T66" fmla="*/ 397809651 w 198"/>
              <a:gd name="T67" fmla="*/ 701072703 h 264"/>
              <a:gd name="T68" fmla="*/ 380638625 w 198"/>
              <a:gd name="T69" fmla="*/ 690451010 h 264"/>
              <a:gd name="T70" fmla="*/ 366328308 w 198"/>
              <a:gd name="T71" fmla="*/ 647960977 h 264"/>
              <a:gd name="T72" fmla="*/ 363465907 w 198"/>
              <a:gd name="T73" fmla="*/ 602816336 h 264"/>
              <a:gd name="T74" fmla="*/ 320536648 w 198"/>
              <a:gd name="T75" fmla="*/ 576260473 h 264"/>
              <a:gd name="T76" fmla="*/ 248988449 w 198"/>
              <a:gd name="T77" fmla="*/ 568293388 h 264"/>
              <a:gd name="T78" fmla="*/ 171717085 w 198"/>
              <a:gd name="T79" fmla="*/ 576260473 h 264"/>
              <a:gd name="T80" fmla="*/ 143096452 w 198"/>
              <a:gd name="T81" fmla="*/ 544393764 h 264"/>
              <a:gd name="T82" fmla="*/ 128787827 w 198"/>
              <a:gd name="T83" fmla="*/ 493938276 h 264"/>
              <a:gd name="T84" fmla="*/ 108754372 w 198"/>
              <a:gd name="T85" fmla="*/ 451448243 h 264"/>
              <a:gd name="T86" fmla="*/ 97306457 w 198"/>
              <a:gd name="T87" fmla="*/ 432859465 h 264"/>
              <a:gd name="T88" fmla="*/ 80133739 w 198"/>
              <a:gd name="T89" fmla="*/ 416925194 h 264"/>
              <a:gd name="T90" fmla="*/ 68685824 w 198"/>
              <a:gd name="T91" fmla="*/ 395681807 h 264"/>
              <a:gd name="T92" fmla="*/ 68685824 w 198"/>
              <a:gd name="T93" fmla="*/ 353191775 h 264"/>
              <a:gd name="T94" fmla="*/ 65825114 w 198"/>
              <a:gd name="T95" fmla="*/ 310703372 h 264"/>
              <a:gd name="T96" fmla="*/ 45791673 w 198"/>
              <a:gd name="T97" fmla="*/ 284147509 h 264"/>
              <a:gd name="T98" fmla="*/ 17171033 w 198"/>
              <a:gd name="T99" fmla="*/ 268213339 h 264"/>
              <a:gd name="T100" fmla="*/ 0 w 198"/>
              <a:gd name="T101" fmla="*/ 246968323 h 264"/>
              <a:gd name="T102" fmla="*/ 8585517 w 198"/>
              <a:gd name="T103" fmla="*/ 199169023 h 264"/>
              <a:gd name="T104" fmla="*/ 31481356 w 198"/>
              <a:gd name="T105" fmla="*/ 154022752 h 264"/>
              <a:gd name="T106" fmla="*/ 42929271 w 198"/>
              <a:gd name="T107" fmla="*/ 108878111 h 264"/>
              <a:gd name="T108" fmla="*/ 40066870 w 198"/>
              <a:gd name="T109" fmla="*/ 61078836 h 264"/>
              <a:gd name="T110" fmla="*/ 31481356 w 198"/>
              <a:gd name="T111" fmla="*/ 15934176 h 264"/>
              <a:gd name="T112" fmla="*/ 555216473 w 198"/>
              <a:gd name="T113" fmla="*/ 5310848 h 26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98"/>
              <a:gd name="T172" fmla="*/ 0 h 264"/>
              <a:gd name="T173" fmla="*/ 198 w 198"/>
              <a:gd name="T174" fmla="*/ 264 h 26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98" h="264">
                <a:moveTo>
                  <a:pt x="194" y="2"/>
                </a:moveTo>
                <a:lnTo>
                  <a:pt x="196" y="7"/>
                </a:lnTo>
                <a:lnTo>
                  <a:pt x="196" y="13"/>
                </a:lnTo>
                <a:lnTo>
                  <a:pt x="197" y="20"/>
                </a:lnTo>
                <a:lnTo>
                  <a:pt x="198" y="26"/>
                </a:lnTo>
                <a:lnTo>
                  <a:pt x="198" y="32"/>
                </a:lnTo>
                <a:lnTo>
                  <a:pt x="198" y="38"/>
                </a:lnTo>
                <a:lnTo>
                  <a:pt x="197" y="43"/>
                </a:lnTo>
                <a:lnTo>
                  <a:pt x="196" y="46"/>
                </a:lnTo>
                <a:lnTo>
                  <a:pt x="192" y="51"/>
                </a:lnTo>
                <a:lnTo>
                  <a:pt x="188" y="52"/>
                </a:lnTo>
                <a:lnTo>
                  <a:pt x="183" y="54"/>
                </a:lnTo>
                <a:lnTo>
                  <a:pt x="178" y="55"/>
                </a:lnTo>
                <a:lnTo>
                  <a:pt x="173" y="55"/>
                </a:lnTo>
                <a:lnTo>
                  <a:pt x="168" y="56"/>
                </a:lnTo>
                <a:lnTo>
                  <a:pt x="164" y="58"/>
                </a:lnTo>
                <a:lnTo>
                  <a:pt x="159" y="61"/>
                </a:lnTo>
                <a:lnTo>
                  <a:pt x="156" y="62"/>
                </a:lnTo>
                <a:lnTo>
                  <a:pt x="155" y="67"/>
                </a:lnTo>
                <a:lnTo>
                  <a:pt x="152" y="69"/>
                </a:lnTo>
                <a:lnTo>
                  <a:pt x="151" y="74"/>
                </a:lnTo>
                <a:lnTo>
                  <a:pt x="150" y="78"/>
                </a:lnTo>
                <a:lnTo>
                  <a:pt x="148" y="81"/>
                </a:lnTo>
                <a:lnTo>
                  <a:pt x="147" y="85"/>
                </a:lnTo>
                <a:lnTo>
                  <a:pt x="147" y="90"/>
                </a:lnTo>
                <a:lnTo>
                  <a:pt x="147" y="93"/>
                </a:lnTo>
                <a:lnTo>
                  <a:pt x="148" y="95"/>
                </a:lnTo>
                <a:lnTo>
                  <a:pt x="150" y="97"/>
                </a:lnTo>
                <a:lnTo>
                  <a:pt x="152" y="100"/>
                </a:lnTo>
                <a:lnTo>
                  <a:pt x="153" y="101"/>
                </a:lnTo>
                <a:lnTo>
                  <a:pt x="155" y="104"/>
                </a:lnTo>
                <a:lnTo>
                  <a:pt x="156" y="107"/>
                </a:lnTo>
                <a:lnTo>
                  <a:pt x="157" y="108"/>
                </a:lnTo>
                <a:lnTo>
                  <a:pt x="157" y="113"/>
                </a:lnTo>
                <a:lnTo>
                  <a:pt x="157" y="116"/>
                </a:lnTo>
                <a:lnTo>
                  <a:pt x="157" y="120"/>
                </a:lnTo>
                <a:lnTo>
                  <a:pt x="159" y="124"/>
                </a:lnTo>
                <a:lnTo>
                  <a:pt x="159" y="127"/>
                </a:lnTo>
                <a:lnTo>
                  <a:pt x="157" y="131"/>
                </a:lnTo>
                <a:lnTo>
                  <a:pt x="157" y="134"/>
                </a:lnTo>
                <a:lnTo>
                  <a:pt x="157" y="139"/>
                </a:lnTo>
                <a:lnTo>
                  <a:pt x="156" y="142"/>
                </a:lnTo>
                <a:lnTo>
                  <a:pt x="155" y="143"/>
                </a:lnTo>
                <a:lnTo>
                  <a:pt x="152" y="144"/>
                </a:lnTo>
                <a:lnTo>
                  <a:pt x="151" y="147"/>
                </a:lnTo>
                <a:lnTo>
                  <a:pt x="148" y="149"/>
                </a:lnTo>
                <a:lnTo>
                  <a:pt x="147" y="150"/>
                </a:lnTo>
                <a:lnTo>
                  <a:pt x="146" y="153"/>
                </a:lnTo>
                <a:lnTo>
                  <a:pt x="144" y="155"/>
                </a:lnTo>
                <a:lnTo>
                  <a:pt x="144" y="157"/>
                </a:lnTo>
                <a:lnTo>
                  <a:pt x="144" y="160"/>
                </a:lnTo>
                <a:lnTo>
                  <a:pt x="144" y="165"/>
                </a:lnTo>
                <a:lnTo>
                  <a:pt x="144" y="167"/>
                </a:lnTo>
                <a:lnTo>
                  <a:pt x="144" y="170"/>
                </a:lnTo>
                <a:lnTo>
                  <a:pt x="146" y="173"/>
                </a:lnTo>
                <a:lnTo>
                  <a:pt x="146" y="176"/>
                </a:lnTo>
                <a:lnTo>
                  <a:pt x="147" y="179"/>
                </a:lnTo>
                <a:lnTo>
                  <a:pt x="148" y="180"/>
                </a:lnTo>
                <a:lnTo>
                  <a:pt x="150" y="182"/>
                </a:lnTo>
                <a:lnTo>
                  <a:pt x="151" y="183"/>
                </a:lnTo>
                <a:lnTo>
                  <a:pt x="153" y="185"/>
                </a:lnTo>
                <a:lnTo>
                  <a:pt x="155" y="186"/>
                </a:lnTo>
                <a:lnTo>
                  <a:pt x="157" y="188"/>
                </a:lnTo>
                <a:lnTo>
                  <a:pt x="159" y="188"/>
                </a:lnTo>
                <a:lnTo>
                  <a:pt x="159" y="191"/>
                </a:lnTo>
                <a:lnTo>
                  <a:pt x="160" y="192"/>
                </a:lnTo>
                <a:lnTo>
                  <a:pt x="160" y="195"/>
                </a:lnTo>
                <a:lnTo>
                  <a:pt x="160" y="198"/>
                </a:lnTo>
                <a:lnTo>
                  <a:pt x="160" y="199"/>
                </a:lnTo>
                <a:lnTo>
                  <a:pt x="160" y="202"/>
                </a:lnTo>
                <a:lnTo>
                  <a:pt x="160" y="205"/>
                </a:lnTo>
                <a:lnTo>
                  <a:pt x="160" y="206"/>
                </a:lnTo>
                <a:lnTo>
                  <a:pt x="159" y="209"/>
                </a:lnTo>
                <a:lnTo>
                  <a:pt x="159" y="211"/>
                </a:lnTo>
                <a:lnTo>
                  <a:pt x="157" y="212"/>
                </a:lnTo>
                <a:lnTo>
                  <a:pt x="156" y="214"/>
                </a:lnTo>
                <a:lnTo>
                  <a:pt x="155" y="215"/>
                </a:lnTo>
                <a:lnTo>
                  <a:pt x="152" y="217"/>
                </a:lnTo>
                <a:lnTo>
                  <a:pt x="151" y="219"/>
                </a:lnTo>
                <a:lnTo>
                  <a:pt x="151" y="221"/>
                </a:lnTo>
                <a:lnTo>
                  <a:pt x="150" y="222"/>
                </a:lnTo>
                <a:lnTo>
                  <a:pt x="150" y="225"/>
                </a:lnTo>
                <a:lnTo>
                  <a:pt x="150" y="228"/>
                </a:lnTo>
                <a:lnTo>
                  <a:pt x="150" y="232"/>
                </a:lnTo>
                <a:lnTo>
                  <a:pt x="150" y="235"/>
                </a:lnTo>
                <a:lnTo>
                  <a:pt x="150" y="240"/>
                </a:lnTo>
                <a:lnTo>
                  <a:pt x="151" y="244"/>
                </a:lnTo>
                <a:lnTo>
                  <a:pt x="151" y="248"/>
                </a:lnTo>
                <a:lnTo>
                  <a:pt x="151" y="254"/>
                </a:lnTo>
                <a:lnTo>
                  <a:pt x="148" y="257"/>
                </a:lnTo>
                <a:lnTo>
                  <a:pt x="146" y="261"/>
                </a:lnTo>
                <a:lnTo>
                  <a:pt x="144" y="263"/>
                </a:lnTo>
                <a:lnTo>
                  <a:pt x="142" y="264"/>
                </a:lnTo>
                <a:lnTo>
                  <a:pt x="139" y="264"/>
                </a:lnTo>
                <a:lnTo>
                  <a:pt x="137" y="264"/>
                </a:lnTo>
                <a:lnTo>
                  <a:pt x="135" y="263"/>
                </a:lnTo>
                <a:lnTo>
                  <a:pt x="133" y="260"/>
                </a:lnTo>
                <a:lnTo>
                  <a:pt x="130" y="255"/>
                </a:lnTo>
                <a:lnTo>
                  <a:pt x="129" y="250"/>
                </a:lnTo>
                <a:lnTo>
                  <a:pt x="128" y="244"/>
                </a:lnTo>
                <a:lnTo>
                  <a:pt x="128" y="238"/>
                </a:lnTo>
                <a:lnTo>
                  <a:pt x="127" y="232"/>
                </a:lnTo>
                <a:lnTo>
                  <a:pt x="127" y="227"/>
                </a:lnTo>
                <a:lnTo>
                  <a:pt x="124" y="222"/>
                </a:lnTo>
                <a:lnTo>
                  <a:pt x="121" y="219"/>
                </a:lnTo>
                <a:lnTo>
                  <a:pt x="112" y="217"/>
                </a:lnTo>
                <a:lnTo>
                  <a:pt x="105" y="214"/>
                </a:lnTo>
                <a:lnTo>
                  <a:pt x="96" y="214"/>
                </a:lnTo>
                <a:lnTo>
                  <a:pt x="87" y="214"/>
                </a:lnTo>
                <a:lnTo>
                  <a:pt x="78" y="215"/>
                </a:lnTo>
                <a:lnTo>
                  <a:pt x="69" y="215"/>
                </a:lnTo>
                <a:lnTo>
                  <a:pt x="60" y="217"/>
                </a:lnTo>
                <a:lnTo>
                  <a:pt x="51" y="217"/>
                </a:lnTo>
                <a:lnTo>
                  <a:pt x="51" y="211"/>
                </a:lnTo>
                <a:lnTo>
                  <a:pt x="50" y="205"/>
                </a:lnTo>
                <a:lnTo>
                  <a:pt x="48" y="199"/>
                </a:lnTo>
                <a:lnTo>
                  <a:pt x="47" y="192"/>
                </a:lnTo>
                <a:lnTo>
                  <a:pt x="45" y="186"/>
                </a:lnTo>
                <a:lnTo>
                  <a:pt x="43" y="180"/>
                </a:lnTo>
                <a:lnTo>
                  <a:pt x="41" y="175"/>
                </a:lnTo>
                <a:lnTo>
                  <a:pt x="38" y="170"/>
                </a:lnTo>
                <a:lnTo>
                  <a:pt x="38" y="167"/>
                </a:lnTo>
                <a:lnTo>
                  <a:pt x="36" y="165"/>
                </a:lnTo>
                <a:lnTo>
                  <a:pt x="34" y="163"/>
                </a:lnTo>
                <a:lnTo>
                  <a:pt x="32" y="162"/>
                </a:lnTo>
                <a:lnTo>
                  <a:pt x="29" y="160"/>
                </a:lnTo>
                <a:lnTo>
                  <a:pt x="28" y="157"/>
                </a:lnTo>
                <a:lnTo>
                  <a:pt x="25" y="156"/>
                </a:lnTo>
                <a:lnTo>
                  <a:pt x="24" y="153"/>
                </a:lnTo>
                <a:lnTo>
                  <a:pt x="24" y="149"/>
                </a:lnTo>
                <a:lnTo>
                  <a:pt x="23" y="143"/>
                </a:lnTo>
                <a:lnTo>
                  <a:pt x="23" y="137"/>
                </a:lnTo>
                <a:lnTo>
                  <a:pt x="24" y="133"/>
                </a:lnTo>
                <a:lnTo>
                  <a:pt x="24" y="127"/>
                </a:lnTo>
                <a:lnTo>
                  <a:pt x="24" y="121"/>
                </a:lnTo>
                <a:lnTo>
                  <a:pt x="23" y="117"/>
                </a:lnTo>
                <a:lnTo>
                  <a:pt x="21" y="113"/>
                </a:lnTo>
                <a:lnTo>
                  <a:pt x="20" y="110"/>
                </a:lnTo>
                <a:lnTo>
                  <a:pt x="16" y="107"/>
                </a:lnTo>
                <a:lnTo>
                  <a:pt x="14" y="104"/>
                </a:lnTo>
                <a:lnTo>
                  <a:pt x="10" y="103"/>
                </a:lnTo>
                <a:lnTo>
                  <a:pt x="6" y="101"/>
                </a:lnTo>
                <a:lnTo>
                  <a:pt x="3" y="98"/>
                </a:lnTo>
                <a:lnTo>
                  <a:pt x="1" y="97"/>
                </a:lnTo>
                <a:lnTo>
                  <a:pt x="0" y="93"/>
                </a:lnTo>
                <a:lnTo>
                  <a:pt x="0" y="87"/>
                </a:lnTo>
                <a:lnTo>
                  <a:pt x="2" y="81"/>
                </a:lnTo>
                <a:lnTo>
                  <a:pt x="3" y="75"/>
                </a:lnTo>
                <a:lnTo>
                  <a:pt x="6" y="69"/>
                </a:lnTo>
                <a:lnTo>
                  <a:pt x="9" y="64"/>
                </a:lnTo>
                <a:lnTo>
                  <a:pt x="11" y="58"/>
                </a:lnTo>
                <a:lnTo>
                  <a:pt x="14" y="52"/>
                </a:lnTo>
                <a:lnTo>
                  <a:pt x="15" y="46"/>
                </a:lnTo>
                <a:lnTo>
                  <a:pt x="15" y="41"/>
                </a:lnTo>
                <a:lnTo>
                  <a:pt x="15" y="35"/>
                </a:lnTo>
                <a:lnTo>
                  <a:pt x="14" y="29"/>
                </a:lnTo>
                <a:lnTo>
                  <a:pt x="14" y="23"/>
                </a:lnTo>
                <a:lnTo>
                  <a:pt x="12" y="18"/>
                </a:lnTo>
                <a:lnTo>
                  <a:pt x="11" y="12"/>
                </a:lnTo>
                <a:lnTo>
                  <a:pt x="11" y="6"/>
                </a:lnTo>
                <a:lnTo>
                  <a:pt x="10" y="0"/>
                </a:lnTo>
                <a:lnTo>
                  <a:pt x="193" y="2"/>
                </a:lnTo>
                <a:lnTo>
                  <a:pt x="194" y="2"/>
                </a:lnTo>
                <a:close/>
              </a:path>
            </a:pathLst>
          </a:custGeom>
          <a:solidFill>
            <a:srgbClr val="66CCFF"/>
          </a:solidFill>
          <a:ln w="9525">
            <a:noFill/>
            <a:round/>
            <a:headEnd/>
            <a:tailEnd/>
          </a:ln>
        </p:spPr>
        <p:txBody>
          <a:bodyPr/>
          <a:lstStyle/>
          <a:p>
            <a:endParaRPr lang="en-US"/>
          </a:p>
        </p:txBody>
      </p:sp>
      <p:sp>
        <p:nvSpPr>
          <p:cNvPr id="18461" name="Freeform 33"/>
          <p:cNvSpPr>
            <a:spLocks/>
          </p:cNvSpPr>
          <p:nvPr/>
        </p:nvSpPr>
        <p:spPr bwMode="auto">
          <a:xfrm>
            <a:off x="5532438" y="644526"/>
            <a:ext cx="334962" cy="430213"/>
          </a:xfrm>
          <a:custGeom>
            <a:avLst/>
            <a:gdLst>
              <a:gd name="T0" fmla="*/ 560941276 w 198"/>
              <a:gd name="T1" fmla="*/ 34522960 h 264"/>
              <a:gd name="T2" fmla="*/ 566664388 w 198"/>
              <a:gd name="T3" fmla="*/ 84978461 h 264"/>
              <a:gd name="T4" fmla="*/ 560941276 w 198"/>
              <a:gd name="T5" fmla="*/ 122156043 h 264"/>
              <a:gd name="T6" fmla="*/ 523735129 w 198"/>
              <a:gd name="T7" fmla="*/ 143401059 h 264"/>
              <a:gd name="T8" fmla="*/ 480805871 w 198"/>
              <a:gd name="T9" fmla="*/ 148711905 h 264"/>
              <a:gd name="T10" fmla="*/ 446462127 w 198"/>
              <a:gd name="T11" fmla="*/ 164646075 h 264"/>
              <a:gd name="T12" fmla="*/ 432153396 w 198"/>
              <a:gd name="T13" fmla="*/ 196512785 h 264"/>
              <a:gd name="T14" fmla="*/ 420705481 w 198"/>
              <a:gd name="T15" fmla="*/ 225724937 h 264"/>
              <a:gd name="T16" fmla="*/ 423567883 w 198"/>
              <a:gd name="T17" fmla="*/ 252279170 h 264"/>
              <a:gd name="T18" fmla="*/ 437876508 w 198"/>
              <a:gd name="T19" fmla="*/ 268213339 h 264"/>
              <a:gd name="T20" fmla="*/ 449324528 w 198"/>
              <a:gd name="T21" fmla="*/ 286802118 h 264"/>
              <a:gd name="T22" fmla="*/ 449324528 w 198"/>
              <a:gd name="T23" fmla="*/ 318668827 h 264"/>
              <a:gd name="T24" fmla="*/ 449324528 w 198"/>
              <a:gd name="T25" fmla="*/ 347880928 h 264"/>
              <a:gd name="T26" fmla="*/ 446462127 w 198"/>
              <a:gd name="T27" fmla="*/ 377091400 h 264"/>
              <a:gd name="T28" fmla="*/ 432153396 w 198"/>
              <a:gd name="T29" fmla="*/ 390369331 h 264"/>
              <a:gd name="T30" fmla="*/ 417843079 w 198"/>
              <a:gd name="T31" fmla="*/ 406303501 h 264"/>
              <a:gd name="T32" fmla="*/ 412119968 w 198"/>
              <a:gd name="T33" fmla="*/ 424892279 h 264"/>
              <a:gd name="T34" fmla="*/ 412119968 w 198"/>
              <a:gd name="T35" fmla="*/ 451448243 h 264"/>
              <a:gd name="T36" fmla="*/ 420705481 w 198"/>
              <a:gd name="T37" fmla="*/ 475347868 h 264"/>
              <a:gd name="T38" fmla="*/ 432153396 w 198"/>
              <a:gd name="T39" fmla="*/ 485971191 h 264"/>
              <a:gd name="T40" fmla="*/ 449324528 w 198"/>
              <a:gd name="T41" fmla="*/ 499249123 h 264"/>
              <a:gd name="T42" fmla="*/ 457910042 w 198"/>
              <a:gd name="T43" fmla="*/ 509870816 h 264"/>
              <a:gd name="T44" fmla="*/ 457910042 w 198"/>
              <a:gd name="T45" fmla="*/ 528459594 h 264"/>
              <a:gd name="T46" fmla="*/ 457910042 w 198"/>
              <a:gd name="T47" fmla="*/ 547048372 h 264"/>
              <a:gd name="T48" fmla="*/ 449324528 w 198"/>
              <a:gd name="T49" fmla="*/ 562982542 h 264"/>
              <a:gd name="T50" fmla="*/ 435015798 w 198"/>
              <a:gd name="T51" fmla="*/ 576260473 h 264"/>
              <a:gd name="T52" fmla="*/ 429290994 w 198"/>
              <a:gd name="T53" fmla="*/ 589538405 h 264"/>
              <a:gd name="T54" fmla="*/ 429290994 w 198"/>
              <a:gd name="T55" fmla="*/ 616094268 h 264"/>
              <a:gd name="T56" fmla="*/ 432153396 w 198"/>
              <a:gd name="T57" fmla="*/ 647960977 h 264"/>
              <a:gd name="T58" fmla="*/ 432153396 w 198"/>
              <a:gd name="T59" fmla="*/ 674516840 h 264"/>
              <a:gd name="T60" fmla="*/ 432153396 w 198"/>
              <a:gd name="T61" fmla="*/ 674516840 h 264"/>
              <a:gd name="T62" fmla="*/ 432153396 w 198"/>
              <a:gd name="T63" fmla="*/ 674516840 h 264"/>
              <a:gd name="T64" fmla="*/ 417843079 w 198"/>
              <a:gd name="T65" fmla="*/ 693105618 h 264"/>
              <a:gd name="T66" fmla="*/ 397809651 w 198"/>
              <a:gd name="T67" fmla="*/ 701072703 h 264"/>
              <a:gd name="T68" fmla="*/ 380638625 w 198"/>
              <a:gd name="T69" fmla="*/ 690451010 h 264"/>
              <a:gd name="T70" fmla="*/ 366328308 w 198"/>
              <a:gd name="T71" fmla="*/ 647960977 h 264"/>
              <a:gd name="T72" fmla="*/ 363465907 w 198"/>
              <a:gd name="T73" fmla="*/ 602816336 h 264"/>
              <a:gd name="T74" fmla="*/ 320536648 w 198"/>
              <a:gd name="T75" fmla="*/ 576260473 h 264"/>
              <a:gd name="T76" fmla="*/ 248988449 w 198"/>
              <a:gd name="T77" fmla="*/ 568293388 h 264"/>
              <a:gd name="T78" fmla="*/ 171717085 w 198"/>
              <a:gd name="T79" fmla="*/ 576260473 h 264"/>
              <a:gd name="T80" fmla="*/ 143096452 w 198"/>
              <a:gd name="T81" fmla="*/ 544393764 h 264"/>
              <a:gd name="T82" fmla="*/ 128787827 w 198"/>
              <a:gd name="T83" fmla="*/ 493938276 h 264"/>
              <a:gd name="T84" fmla="*/ 108754372 w 198"/>
              <a:gd name="T85" fmla="*/ 451448243 h 264"/>
              <a:gd name="T86" fmla="*/ 97306457 w 198"/>
              <a:gd name="T87" fmla="*/ 432859465 h 264"/>
              <a:gd name="T88" fmla="*/ 80133739 w 198"/>
              <a:gd name="T89" fmla="*/ 416925194 h 264"/>
              <a:gd name="T90" fmla="*/ 68685824 w 198"/>
              <a:gd name="T91" fmla="*/ 395681807 h 264"/>
              <a:gd name="T92" fmla="*/ 68685824 w 198"/>
              <a:gd name="T93" fmla="*/ 353191775 h 264"/>
              <a:gd name="T94" fmla="*/ 65825114 w 198"/>
              <a:gd name="T95" fmla="*/ 310703372 h 264"/>
              <a:gd name="T96" fmla="*/ 45791673 w 198"/>
              <a:gd name="T97" fmla="*/ 284147509 h 264"/>
              <a:gd name="T98" fmla="*/ 17171033 w 198"/>
              <a:gd name="T99" fmla="*/ 268213339 h 264"/>
              <a:gd name="T100" fmla="*/ 0 w 198"/>
              <a:gd name="T101" fmla="*/ 246968323 h 264"/>
              <a:gd name="T102" fmla="*/ 8585517 w 198"/>
              <a:gd name="T103" fmla="*/ 199169023 h 264"/>
              <a:gd name="T104" fmla="*/ 31481356 w 198"/>
              <a:gd name="T105" fmla="*/ 154022752 h 264"/>
              <a:gd name="T106" fmla="*/ 42929271 w 198"/>
              <a:gd name="T107" fmla="*/ 108878111 h 264"/>
              <a:gd name="T108" fmla="*/ 40066870 w 198"/>
              <a:gd name="T109" fmla="*/ 61078836 h 264"/>
              <a:gd name="T110" fmla="*/ 31481356 w 198"/>
              <a:gd name="T111" fmla="*/ 15934176 h 264"/>
              <a:gd name="T112" fmla="*/ 555216473 w 198"/>
              <a:gd name="T113" fmla="*/ 5310848 h 26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98"/>
              <a:gd name="T172" fmla="*/ 0 h 264"/>
              <a:gd name="T173" fmla="*/ 198 w 198"/>
              <a:gd name="T174" fmla="*/ 264 h 26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98" h="264">
                <a:moveTo>
                  <a:pt x="194" y="2"/>
                </a:moveTo>
                <a:lnTo>
                  <a:pt x="196" y="7"/>
                </a:lnTo>
                <a:lnTo>
                  <a:pt x="196" y="13"/>
                </a:lnTo>
                <a:lnTo>
                  <a:pt x="197" y="20"/>
                </a:lnTo>
                <a:lnTo>
                  <a:pt x="198" y="26"/>
                </a:lnTo>
                <a:lnTo>
                  <a:pt x="198" y="32"/>
                </a:lnTo>
                <a:lnTo>
                  <a:pt x="198" y="38"/>
                </a:lnTo>
                <a:lnTo>
                  <a:pt x="197" y="43"/>
                </a:lnTo>
                <a:lnTo>
                  <a:pt x="196" y="46"/>
                </a:lnTo>
                <a:lnTo>
                  <a:pt x="192" y="51"/>
                </a:lnTo>
                <a:lnTo>
                  <a:pt x="188" y="52"/>
                </a:lnTo>
                <a:lnTo>
                  <a:pt x="183" y="54"/>
                </a:lnTo>
                <a:lnTo>
                  <a:pt x="178" y="55"/>
                </a:lnTo>
                <a:lnTo>
                  <a:pt x="173" y="55"/>
                </a:lnTo>
                <a:lnTo>
                  <a:pt x="168" y="56"/>
                </a:lnTo>
                <a:lnTo>
                  <a:pt x="164" y="58"/>
                </a:lnTo>
                <a:lnTo>
                  <a:pt x="159" y="61"/>
                </a:lnTo>
                <a:lnTo>
                  <a:pt x="156" y="62"/>
                </a:lnTo>
                <a:lnTo>
                  <a:pt x="155" y="67"/>
                </a:lnTo>
                <a:lnTo>
                  <a:pt x="152" y="69"/>
                </a:lnTo>
                <a:lnTo>
                  <a:pt x="151" y="74"/>
                </a:lnTo>
                <a:lnTo>
                  <a:pt x="150" y="78"/>
                </a:lnTo>
                <a:lnTo>
                  <a:pt x="148" y="81"/>
                </a:lnTo>
                <a:lnTo>
                  <a:pt x="147" y="85"/>
                </a:lnTo>
                <a:lnTo>
                  <a:pt x="147" y="90"/>
                </a:lnTo>
                <a:lnTo>
                  <a:pt x="147" y="93"/>
                </a:lnTo>
                <a:lnTo>
                  <a:pt x="148" y="95"/>
                </a:lnTo>
                <a:lnTo>
                  <a:pt x="150" y="97"/>
                </a:lnTo>
                <a:lnTo>
                  <a:pt x="152" y="100"/>
                </a:lnTo>
                <a:lnTo>
                  <a:pt x="153" y="101"/>
                </a:lnTo>
                <a:lnTo>
                  <a:pt x="155" y="104"/>
                </a:lnTo>
                <a:lnTo>
                  <a:pt x="156" y="107"/>
                </a:lnTo>
                <a:lnTo>
                  <a:pt x="157" y="108"/>
                </a:lnTo>
                <a:lnTo>
                  <a:pt x="157" y="113"/>
                </a:lnTo>
                <a:lnTo>
                  <a:pt x="157" y="116"/>
                </a:lnTo>
                <a:lnTo>
                  <a:pt x="157" y="120"/>
                </a:lnTo>
                <a:lnTo>
                  <a:pt x="159" y="124"/>
                </a:lnTo>
                <a:lnTo>
                  <a:pt x="159" y="127"/>
                </a:lnTo>
                <a:lnTo>
                  <a:pt x="157" y="131"/>
                </a:lnTo>
                <a:lnTo>
                  <a:pt x="157" y="134"/>
                </a:lnTo>
                <a:lnTo>
                  <a:pt x="157" y="139"/>
                </a:lnTo>
                <a:lnTo>
                  <a:pt x="156" y="142"/>
                </a:lnTo>
                <a:lnTo>
                  <a:pt x="155" y="143"/>
                </a:lnTo>
                <a:lnTo>
                  <a:pt x="152" y="144"/>
                </a:lnTo>
                <a:lnTo>
                  <a:pt x="151" y="147"/>
                </a:lnTo>
                <a:lnTo>
                  <a:pt x="148" y="149"/>
                </a:lnTo>
                <a:lnTo>
                  <a:pt x="147" y="150"/>
                </a:lnTo>
                <a:lnTo>
                  <a:pt x="146" y="153"/>
                </a:lnTo>
                <a:lnTo>
                  <a:pt x="144" y="155"/>
                </a:lnTo>
                <a:lnTo>
                  <a:pt x="144" y="157"/>
                </a:lnTo>
                <a:lnTo>
                  <a:pt x="144" y="160"/>
                </a:lnTo>
                <a:lnTo>
                  <a:pt x="144" y="165"/>
                </a:lnTo>
                <a:lnTo>
                  <a:pt x="144" y="167"/>
                </a:lnTo>
                <a:lnTo>
                  <a:pt x="144" y="170"/>
                </a:lnTo>
                <a:lnTo>
                  <a:pt x="146" y="173"/>
                </a:lnTo>
                <a:lnTo>
                  <a:pt x="146" y="176"/>
                </a:lnTo>
                <a:lnTo>
                  <a:pt x="147" y="179"/>
                </a:lnTo>
                <a:lnTo>
                  <a:pt x="148" y="180"/>
                </a:lnTo>
                <a:lnTo>
                  <a:pt x="150" y="182"/>
                </a:lnTo>
                <a:lnTo>
                  <a:pt x="151" y="183"/>
                </a:lnTo>
                <a:lnTo>
                  <a:pt x="153" y="185"/>
                </a:lnTo>
                <a:lnTo>
                  <a:pt x="155" y="186"/>
                </a:lnTo>
                <a:lnTo>
                  <a:pt x="157" y="188"/>
                </a:lnTo>
                <a:lnTo>
                  <a:pt x="159" y="188"/>
                </a:lnTo>
                <a:lnTo>
                  <a:pt x="159" y="191"/>
                </a:lnTo>
                <a:lnTo>
                  <a:pt x="160" y="192"/>
                </a:lnTo>
                <a:lnTo>
                  <a:pt x="160" y="195"/>
                </a:lnTo>
                <a:lnTo>
                  <a:pt x="160" y="198"/>
                </a:lnTo>
                <a:lnTo>
                  <a:pt x="160" y="199"/>
                </a:lnTo>
                <a:lnTo>
                  <a:pt x="160" y="202"/>
                </a:lnTo>
                <a:lnTo>
                  <a:pt x="160" y="205"/>
                </a:lnTo>
                <a:lnTo>
                  <a:pt x="160" y="206"/>
                </a:lnTo>
                <a:lnTo>
                  <a:pt x="159" y="209"/>
                </a:lnTo>
                <a:lnTo>
                  <a:pt x="159" y="211"/>
                </a:lnTo>
                <a:lnTo>
                  <a:pt x="157" y="212"/>
                </a:lnTo>
                <a:lnTo>
                  <a:pt x="156" y="214"/>
                </a:lnTo>
                <a:lnTo>
                  <a:pt x="155" y="215"/>
                </a:lnTo>
                <a:lnTo>
                  <a:pt x="152" y="217"/>
                </a:lnTo>
                <a:lnTo>
                  <a:pt x="151" y="219"/>
                </a:lnTo>
                <a:lnTo>
                  <a:pt x="151" y="221"/>
                </a:lnTo>
                <a:lnTo>
                  <a:pt x="150" y="222"/>
                </a:lnTo>
                <a:lnTo>
                  <a:pt x="150" y="225"/>
                </a:lnTo>
                <a:lnTo>
                  <a:pt x="150" y="228"/>
                </a:lnTo>
                <a:lnTo>
                  <a:pt x="150" y="232"/>
                </a:lnTo>
                <a:lnTo>
                  <a:pt x="150" y="235"/>
                </a:lnTo>
                <a:lnTo>
                  <a:pt x="150" y="240"/>
                </a:lnTo>
                <a:lnTo>
                  <a:pt x="151" y="244"/>
                </a:lnTo>
                <a:lnTo>
                  <a:pt x="151" y="248"/>
                </a:lnTo>
                <a:lnTo>
                  <a:pt x="151" y="254"/>
                </a:lnTo>
                <a:lnTo>
                  <a:pt x="148" y="257"/>
                </a:lnTo>
                <a:lnTo>
                  <a:pt x="146" y="261"/>
                </a:lnTo>
                <a:lnTo>
                  <a:pt x="144" y="263"/>
                </a:lnTo>
                <a:lnTo>
                  <a:pt x="142" y="264"/>
                </a:lnTo>
                <a:lnTo>
                  <a:pt x="139" y="264"/>
                </a:lnTo>
                <a:lnTo>
                  <a:pt x="137" y="264"/>
                </a:lnTo>
                <a:lnTo>
                  <a:pt x="135" y="263"/>
                </a:lnTo>
                <a:lnTo>
                  <a:pt x="133" y="260"/>
                </a:lnTo>
                <a:lnTo>
                  <a:pt x="130" y="255"/>
                </a:lnTo>
                <a:lnTo>
                  <a:pt x="129" y="250"/>
                </a:lnTo>
                <a:lnTo>
                  <a:pt x="128" y="244"/>
                </a:lnTo>
                <a:lnTo>
                  <a:pt x="128" y="238"/>
                </a:lnTo>
                <a:lnTo>
                  <a:pt x="127" y="232"/>
                </a:lnTo>
                <a:lnTo>
                  <a:pt x="127" y="227"/>
                </a:lnTo>
                <a:lnTo>
                  <a:pt x="124" y="222"/>
                </a:lnTo>
                <a:lnTo>
                  <a:pt x="121" y="219"/>
                </a:lnTo>
                <a:lnTo>
                  <a:pt x="112" y="217"/>
                </a:lnTo>
                <a:lnTo>
                  <a:pt x="105" y="214"/>
                </a:lnTo>
                <a:lnTo>
                  <a:pt x="96" y="214"/>
                </a:lnTo>
                <a:lnTo>
                  <a:pt x="87" y="214"/>
                </a:lnTo>
                <a:lnTo>
                  <a:pt x="78" y="215"/>
                </a:lnTo>
                <a:lnTo>
                  <a:pt x="69" y="215"/>
                </a:lnTo>
                <a:lnTo>
                  <a:pt x="60" y="217"/>
                </a:lnTo>
                <a:lnTo>
                  <a:pt x="51" y="217"/>
                </a:lnTo>
                <a:lnTo>
                  <a:pt x="51" y="211"/>
                </a:lnTo>
                <a:lnTo>
                  <a:pt x="50" y="205"/>
                </a:lnTo>
                <a:lnTo>
                  <a:pt x="48" y="199"/>
                </a:lnTo>
                <a:lnTo>
                  <a:pt x="47" y="192"/>
                </a:lnTo>
                <a:lnTo>
                  <a:pt x="45" y="186"/>
                </a:lnTo>
                <a:lnTo>
                  <a:pt x="43" y="180"/>
                </a:lnTo>
                <a:lnTo>
                  <a:pt x="41" y="175"/>
                </a:lnTo>
                <a:lnTo>
                  <a:pt x="38" y="170"/>
                </a:lnTo>
                <a:lnTo>
                  <a:pt x="38" y="167"/>
                </a:lnTo>
                <a:lnTo>
                  <a:pt x="36" y="165"/>
                </a:lnTo>
                <a:lnTo>
                  <a:pt x="34" y="163"/>
                </a:lnTo>
                <a:lnTo>
                  <a:pt x="32" y="162"/>
                </a:lnTo>
                <a:lnTo>
                  <a:pt x="29" y="160"/>
                </a:lnTo>
                <a:lnTo>
                  <a:pt x="28" y="157"/>
                </a:lnTo>
                <a:lnTo>
                  <a:pt x="25" y="156"/>
                </a:lnTo>
                <a:lnTo>
                  <a:pt x="24" y="153"/>
                </a:lnTo>
                <a:lnTo>
                  <a:pt x="24" y="149"/>
                </a:lnTo>
                <a:lnTo>
                  <a:pt x="23" y="143"/>
                </a:lnTo>
                <a:lnTo>
                  <a:pt x="23" y="137"/>
                </a:lnTo>
                <a:lnTo>
                  <a:pt x="24" y="133"/>
                </a:lnTo>
                <a:lnTo>
                  <a:pt x="24" y="127"/>
                </a:lnTo>
                <a:lnTo>
                  <a:pt x="24" y="121"/>
                </a:lnTo>
                <a:lnTo>
                  <a:pt x="23" y="117"/>
                </a:lnTo>
                <a:lnTo>
                  <a:pt x="21" y="113"/>
                </a:lnTo>
                <a:lnTo>
                  <a:pt x="20" y="110"/>
                </a:lnTo>
                <a:lnTo>
                  <a:pt x="16" y="107"/>
                </a:lnTo>
                <a:lnTo>
                  <a:pt x="14" y="104"/>
                </a:lnTo>
                <a:lnTo>
                  <a:pt x="10" y="103"/>
                </a:lnTo>
                <a:lnTo>
                  <a:pt x="6" y="101"/>
                </a:lnTo>
                <a:lnTo>
                  <a:pt x="3" y="98"/>
                </a:lnTo>
                <a:lnTo>
                  <a:pt x="1" y="97"/>
                </a:lnTo>
                <a:lnTo>
                  <a:pt x="0" y="93"/>
                </a:lnTo>
                <a:lnTo>
                  <a:pt x="0" y="87"/>
                </a:lnTo>
                <a:lnTo>
                  <a:pt x="2" y="81"/>
                </a:lnTo>
                <a:lnTo>
                  <a:pt x="3" y="75"/>
                </a:lnTo>
                <a:lnTo>
                  <a:pt x="6" y="69"/>
                </a:lnTo>
                <a:lnTo>
                  <a:pt x="9" y="64"/>
                </a:lnTo>
                <a:lnTo>
                  <a:pt x="11" y="58"/>
                </a:lnTo>
                <a:lnTo>
                  <a:pt x="14" y="52"/>
                </a:lnTo>
                <a:lnTo>
                  <a:pt x="15" y="46"/>
                </a:lnTo>
                <a:lnTo>
                  <a:pt x="15" y="41"/>
                </a:lnTo>
                <a:lnTo>
                  <a:pt x="15" y="35"/>
                </a:lnTo>
                <a:lnTo>
                  <a:pt x="14" y="29"/>
                </a:lnTo>
                <a:lnTo>
                  <a:pt x="14" y="23"/>
                </a:lnTo>
                <a:lnTo>
                  <a:pt x="12" y="18"/>
                </a:lnTo>
                <a:lnTo>
                  <a:pt x="11" y="12"/>
                </a:lnTo>
                <a:lnTo>
                  <a:pt x="11" y="6"/>
                </a:lnTo>
                <a:lnTo>
                  <a:pt x="10" y="0"/>
                </a:lnTo>
                <a:lnTo>
                  <a:pt x="193" y="2"/>
                </a:lnTo>
                <a:lnTo>
                  <a:pt x="194" y="2"/>
                </a:lnTo>
              </a:path>
            </a:pathLst>
          </a:custGeom>
          <a:solidFill>
            <a:srgbClr val="66CCFF"/>
          </a:solidFill>
          <a:ln w="1588">
            <a:solidFill>
              <a:srgbClr val="1F1A17"/>
            </a:solidFill>
            <a:prstDash val="solid"/>
            <a:round/>
            <a:headEnd/>
            <a:tailEnd/>
          </a:ln>
        </p:spPr>
        <p:txBody>
          <a:bodyPr/>
          <a:lstStyle/>
          <a:p>
            <a:endParaRPr lang="en-US"/>
          </a:p>
        </p:txBody>
      </p:sp>
      <p:sp>
        <p:nvSpPr>
          <p:cNvPr id="18462" name="Freeform 34"/>
          <p:cNvSpPr>
            <a:spLocks/>
          </p:cNvSpPr>
          <p:nvPr/>
        </p:nvSpPr>
        <p:spPr bwMode="auto">
          <a:xfrm>
            <a:off x="6824663" y="654050"/>
            <a:ext cx="679450" cy="546100"/>
          </a:xfrm>
          <a:custGeom>
            <a:avLst/>
            <a:gdLst>
              <a:gd name="T0" fmla="*/ 551450431 w 403"/>
              <a:gd name="T1" fmla="*/ 2657143 h 335"/>
              <a:gd name="T2" fmla="*/ 551450431 w 403"/>
              <a:gd name="T3" fmla="*/ 2657143 h 335"/>
              <a:gd name="T4" fmla="*/ 0 w 403"/>
              <a:gd name="T5" fmla="*/ 0 h 335"/>
              <a:gd name="T6" fmla="*/ 0 w 403"/>
              <a:gd name="T7" fmla="*/ 0 h 335"/>
              <a:gd name="T8" fmla="*/ 0 w 403"/>
              <a:gd name="T9" fmla="*/ 890224591 h 335"/>
              <a:gd name="T10" fmla="*/ 5685125 w 403"/>
              <a:gd name="T11" fmla="*/ 890224591 h 335"/>
              <a:gd name="T12" fmla="*/ 102330560 w 403"/>
              <a:gd name="T13" fmla="*/ 884910306 h 335"/>
              <a:gd name="T14" fmla="*/ 1145539287 w 403"/>
              <a:gd name="T15" fmla="*/ 884910306 h 335"/>
              <a:gd name="T16" fmla="*/ 1145539287 w 403"/>
              <a:gd name="T17" fmla="*/ 884910306 h 335"/>
              <a:gd name="T18" fmla="*/ 1145539287 w 403"/>
              <a:gd name="T19" fmla="*/ 667003240 h 335"/>
              <a:gd name="T20" fmla="*/ 1145539287 w 403"/>
              <a:gd name="T21" fmla="*/ 15944490 h 335"/>
              <a:gd name="T22" fmla="*/ 952246779 w 403"/>
              <a:gd name="T23" fmla="*/ 15944490 h 335"/>
              <a:gd name="T24" fmla="*/ 952246779 w 403"/>
              <a:gd name="T25" fmla="*/ 10630203 h 335"/>
              <a:gd name="T26" fmla="*/ 551450431 w 403"/>
              <a:gd name="T27" fmla="*/ 2657143 h 3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3"/>
              <a:gd name="T43" fmla="*/ 0 h 335"/>
              <a:gd name="T44" fmla="*/ 403 w 403"/>
              <a:gd name="T45" fmla="*/ 335 h 3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3" h="335">
                <a:moveTo>
                  <a:pt x="194" y="1"/>
                </a:moveTo>
                <a:lnTo>
                  <a:pt x="194" y="1"/>
                </a:lnTo>
                <a:lnTo>
                  <a:pt x="0" y="0"/>
                </a:lnTo>
                <a:lnTo>
                  <a:pt x="0" y="335"/>
                </a:lnTo>
                <a:lnTo>
                  <a:pt x="2" y="335"/>
                </a:lnTo>
                <a:lnTo>
                  <a:pt x="36" y="333"/>
                </a:lnTo>
                <a:lnTo>
                  <a:pt x="403" y="333"/>
                </a:lnTo>
                <a:lnTo>
                  <a:pt x="403" y="251"/>
                </a:lnTo>
                <a:lnTo>
                  <a:pt x="403" y="6"/>
                </a:lnTo>
                <a:lnTo>
                  <a:pt x="335" y="6"/>
                </a:lnTo>
                <a:lnTo>
                  <a:pt x="335" y="4"/>
                </a:lnTo>
                <a:lnTo>
                  <a:pt x="194" y="1"/>
                </a:lnTo>
                <a:close/>
              </a:path>
            </a:pathLst>
          </a:custGeom>
          <a:solidFill>
            <a:srgbClr val="66CCFF"/>
          </a:solidFill>
          <a:ln w="9525">
            <a:noFill/>
            <a:round/>
            <a:headEnd/>
            <a:tailEnd/>
          </a:ln>
        </p:spPr>
        <p:txBody>
          <a:bodyPr/>
          <a:lstStyle/>
          <a:p>
            <a:endParaRPr lang="en-US"/>
          </a:p>
        </p:txBody>
      </p:sp>
      <p:sp>
        <p:nvSpPr>
          <p:cNvPr id="18463" name="Freeform 35"/>
          <p:cNvSpPr>
            <a:spLocks/>
          </p:cNvSpPr>
          <p:nvPr/>
        </p:nvSpPr>
        <p:spPr bwMode="auto">
          <a:xfrm>
            <a:off x="6824663" y="654050"/>
            <a:ext cx="679450" cy="546100"/>
          </a:xfrm>
          <a:custGeom>
            <a:avLst/>
            <a:gdLst>
              <a:gd name="T0" fmla="*/ 551450431 w 403"/>
              <a:gd name="T1" fmla="*/ 2657143 h 335"/>
              <a:gd name="T2" fmla="*/ 551450431 w 403"/>
              <a:gd name="T3" fmla="*/ 2657143 h 335"/>
              <a:gd name="T4" fmla="*/ 0 w 403"/>
              <a:gd name="T5" fmla="*/ 0 h 335"/>
              <a:gd name="T6" fmla="*/ 0 w 403"/>
              <a:gd name="T7" fmla="*/ 0 h 335"/>
              <a:gd name="T8" fmla="*/ 0 w 403"/>
              <a:gd name="T9" fmla="*/ 890224591 h 335"/>
              <a:gd name="T10" fmla="*/ 5685125 w 403"/>
              <a:gd name="T11" fmla="*/ 890224591 h 335"/>
              <a:gd name="T12" fmla="*/ 102330560 w 403"/>
              <a:gd name="T13" fmla="*/ 884910306 h 335"/>
              <a:gd name="T14" fmla="*/ 1145539287 w 403"/>
              <a:gd name="T15" fmla="*/ 884910306 h 335"/>
              <a:gd name="T16" fmla="*/ 1145539287 w 403"/>
              <a:gd name="T17" fmla="*/ 884910306 h 335"/>
              <a:gd name="T18" fmla="*/ 1145539287 w 403"/>
              <a:gd name="T19" fmla="*/ 667003240 h 335"/>
              <a:gd name="T20" fmla="*/ 1145539287 w 403"/>
              <a:gd name="T21" fmla="*/ 15944490 h 335"/>
              <a:gd name="T22" fmla="*/ 952246779 w 403"/>
              <a:gd name="T23" fmla="*/ 15944490 h 335"/>
              <a:gd name="T24" fmla="*/ 952246779 w 403"/>
              <a:gd name="T25" fmla="*/ 10630203 h 335"/>
              <a:gd name="T26" fmla="*/ 551450431 w 403"/>
              <a:gd name="T27" fmla="*/ 2657143 h 3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3"/>
              <a:gd name="T43" fmla="*/ 0 h 335"/>
              <a:gd name="T44" fmla="*/ 403 w 403"/>
              <a:gd name="T45" fmla="*/ 335 h 3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3" h="335">
                <a:moveTo>
                  <a:pt x="194" y="1"/>
                </a:moveTo>
                <a:lnTo>
                  <a:pt x="194" y="1"/>
                </a:lnTo>
                <a:lnTo>
                  <a:pt x="0" y="0"/>
                </a:lnTo>
                <a:lnTo>
                  <a:pt x="0" y="335"/>
                </a:lnTo>
                <a:lnTo>
                  <a:pt x="2" y="335"/>
                </a:lnTo>
                <a:lnTo>
                  <a:pt x="36" y="333"/>
                </a:lnTo>
                <a:lnTo>
                  <a:pt x="403" y="333"/>
                </a:lnTo>
                <a:lnTo>
                  <a:pt x="403" y="251"/>
                </a:lnTo>
                <a:lnTo>
                  <a:pt x="403" y="6"/>
                </a:lnTo>
                <a:lnTo>
                  <a:pt x="335" y="6"/>
                </a:lnTo>
                <a:lnTo>
                  <a:pt x="335" y="4"/>
                </a:lnTo>
                <a:lnTo>
                  <a:pt x="194" y="1"/>
                </a:lnTo>
              </a:path>
            </a:pathLst>
          </a:custGeom>
          <a:solidFill>
            <a:srgbClr val="FF99CC"/>
          </a:solidFill>
          <a:ln w="1588">
            <a:solidFill>
              <a:srgbClr val="1F1A17"/>
            </a:solidFill>
            <a:prstDash val="solid"/>
            <a:round/>
            <a:headEnd/>
            <a:tailEnd/>
          </a:ln>
        </p:spPr>
        <p:txBody>
          <a:bodyPr/>
          <a:lstStyle/>
          <a:p>
            <a:endParaRPr lang="en-US"/>
          </a:p>
        </p:txBody>
      </p:sp>
      <p:sp>
        <p:nvSpPr>
          <p:cNvPr id="18464" name="Freeform 36"/>
          <p:cNvSpPr>
            <a:spLocks/>
          </p:cNvSpPr>
          <p:nvPr/>
        </p:nvSpPr>
        <p:spPr bwMode="auto">
          <a:xfrm>
            <a:off x="5429251" y="992188"/>
            <a:ext cx="485775" cy="963612"/>
          </a:xfrm>
          <a:custGeom>
            <a:avLst/>
            <a:gdLst>
              <a:gd name="T0" fmla="*/ 424001948 w 287"/>
              <a:gd name="T1" fmla="*/ 0 h 591"/>
              <a:gd name="T2" fmla="*/ 530002515 w 287"/>
              <a:gd name="T3" fmla="*/ 21267942 h 591"/>
              <a:gd name="T4" fmla="*/ 544326947 w 287"/>
              <a:gd name="T5" fmla="*/ 95704104 h 591"/>
              <a:gd name="T6" fmla="*/ 572975812 w 287"/>
              <a:gd name="T7" fmla="*/ 132923016 h 591"/>
              <a:gd name="T8" fmla="*/ 607354111 w 287"/>
              <a:gd name="T9" fmla="*/ 106338071 h 591"/>
              <a:gd name="T10" fmla="*/ 696166268 w 287"/>
              <a:gd name="T11" fmla="*/ 95704104 h 591"/>
              <a:gd name="T12" fmla="*/ 753463998 w 287"/>
              <a:gd name="T13" fmla="*/ 124946725 h 591"/>
              <a:gd name="T14" fmla="*/ 756327869 w 287"/>
              <a:gd name="T15" fmla="*/ 183433547 h 591"/>
              <a:gd name="T16" fmla="*/ 773517864 w 287"/>
              <a:gd name="T17" fmla="*/ 225969468 h 591"/>
              <a:gd name="T18" fmla="*/ 790706168 w 287"/>
              <a:gd name="T19" fmla="*/ 263186724 h 591"/>
              <a:gd name="T20" fmla="*/ 813625598 w 287"/>
              <a:gd name="T21" fmla="*/ 297746304 h 591"/>
              <a:gd name="T22" fmla="*/ 813625598 w 287"/>
              <a:gd name="T23" fmla="*/ 332307514 h 591"/>
              <a:gd name="T24" fmla="*/ 793571731 w 287"/>
              <a:gd name="T25" fmla="*/ 358890803 h 591"/>
              <a:gd name="T26" fmla="*/ 767788430 w 287"/>
              <a:gd name="T27" fmla="*/ 398768997 h 591"/>
              <a:gd name="T28" fmla="*/ 767788430 w 287"/>
              <a:gd name="T29" fmla="*/ 435986355 h 591"/>
              <a:gd name="T30" fmla="*/ 793571731 w 287"/>
              <a:gd name="T31" fmla="*/ 467888258 h 591"/>
              <a:gd name="T32" fmla="*/ 782112862 w 287"/>
              <a:gd name="T33" fmla="*/ 513081805 h 591"/>
              <a:gd name="T34" fmla="*/ 762058996 w 287"/>
              <a:gd name="T35" fmla="*/ 555617675 h 591"/>
              <a:gd name="T36" fmla="*/ 750598434 w 287"/>
              <a:gd name="T37" fmla="*/ 598151915 h 591"/>
              <a:gd name="T38" fmla="*/ 710490701 w 287"/>
              <a:gd name="T39" fmla="*/ 590177255 h 591"/>
              <a:gd name="T40" fmla="*/ 658922406 w 287"/>
              <a:gd name="T41" fmla="*/ 555617675 h 591"/>
              <a:gd name="T42" fmla="*/ 636002976 w 287"/>
              <a:gd name="T43" fmla="*/ 590177255 h 591"/>
              <a:gd name="T44" fmla="*/ 647463537 w 287"/>
              <a:gd name="T45" fmla="*/ 638028479 h 591"/>
              <a:gd name="T46" fmla="*/ 681841836 w 287"/>
              <a:gd name="T47" fmla="*/ 688540640 h 591"/>
              <a:gd name="T48" fmla="*/ 690436834 w 287"/>
              <a:gd name="T49" fmla="*/ 757659799 h 591"/>
              <a:gd name="T50" fmla="*/ 690436834 w 287"/>
              <a:gd name="T51" fmla="*/ 832095942 h 591"/>
              <a:gd name="T52" fmla="*/ 687571270 w 287"/>
              <a:gd name="T53" fmla="*/ 879949000 h 591"/>
              <a:gd name="T54" fmla="*/ 687571270 w 287"/>
              <a:gd name="T55" fmla="*/ 965019111 h 591"/>
              <a:gd name="T56" fmla="*/ 687571270 w 287"/>
              <a:gd name="T57" fmla="*/ 1071357157 h 591"/>
              <a:gd name="T58" fmla="*/ 684705707 w 287"/>
              <a:gd name="T59" fmla="*/ 1222888750 h 591"/>
              <a:gd name="T60" fmla="*/ 681841836 w 287"/>
              <a:gd name="T61" fmla="*/ 1371762666 h 591"/>
              <a:gd name="T62" fmla="*/ 676112402 w 287"/>
              <a:gd name="T63" fmla="*/ 1536587534 h 591"/>
              <a:gd name="T64" fmla="*/ 286488752 w 287"/>
              <a:gd name="T65" fmla="*/ 1544562194 h 591"/>
              <a:gd name="T66" fmla="*/ 254974324 w 287"/>
              <a:gd name="T67" fmla="*/ 1536587534 h 591"/>
              <a:gd name="T68" fmla="*/ 240649892 w 287"/>
              <a:gd name="T69" fmla="*/ 1499368647 h 591"/>
              <a:gd name="T70" fmla="*/ 234920457 w 287"/>
              <a:gd name="T71" fmla="*/ 1440883455 h 591"/>
              <a:gd name="T72" fmla="*/ 209135411 w 287"/>
              <a:gd name="T73" fmla="*/ 1432907164 h 591"/>
              <a:gd name="T74" fmla="*/ 189081544 w 287"/>
              <a:gd name="T75" fmla="*/ 1414298536 h 591"/>
              <a:gd name="T76" fmla="*/ 174757112 w 287"/>
              <a:gd name="T77" fmla="*/ 1371762666 h 591"/>
              <a:gd name="T78" fmla="*/ 111729948 w 287"/>
              <a:gd name="T79" fmla="*/ 1345177747 h 591"/>
              <a:gd name="T80" fmla="*/ 48702745 w 287"/>
              <a:gd name="T81" fmla="*/ 1310618167 h 591"/>
              <a:gd name="T82" fmla="*/ 31514441 w 287"/>
              <a:gd name="T83" fmla="*/ 1252132976 h 591"/>
              <a:gd name="T84" fmla="*/ 31514441 w 287"/>
              <a:gd name="T85" fmla="*/ 1196305461 h 591"/>
              <a:gd name="T86" fmla="*/ 31514441 w 287"/>
              <a:gd name="T87" fmla="*/ 1137818639 h 591"/>
              <a:gd name="T88" fmla="*/ 11458872 w 287"/>
              <a:gd name="T89" fmla="*/ 1095284399 h 591"/>
              <a:gd name="T90" fmla="*/ 34378312 w 287"/>
              <a:gd name="T91" fmla="*/ 938434192 h 591"/>
              <a:gd name="T92" fmla="*/ 74486059 w 287"/>
              <a:gd name="T93" fmla="*/ 885265984 h 591"/>
              <a:gd name="T94" fmla="*/ 111729948 w 287"/>
              <a:gd name="T95" fmla="*/ 842729910 h 591"/>
              <a:gd name="T96" fmla="*/ 148973811 w 287"/>
              <a:gd name="T97" fmla="*/ 800195670 h 591"/>
              <a:gd name="T98" fmla="*/ 169027677 w 287"/>
              <a:gd name="T99" fmla="*/ 747025832 h 591"/>
              <a:gd name="T100" fmla="*/ 189081544 w 287"/>
              <a:gd name="T101" fmla="*/ 688540640 h 591"/>
              <a:gd name="T102" fmla="*/ 206271540 w 287"/>
              <a:gd name="T103" fmla="*/ 624736834 h 591"/>
              <a:gd name="T104" fmla="*/ 226325459 w 287"/>
              <a:gd name="T105" fmla="*/ 555617675 h 591"/>
              <a:gd name="T106" fmla="*/ 234920457 w 287"/>
              <a:gd name="T107" fmla="*/ 489156193 h 591"/>
              <a:gd name="T108" fmla="*/ 214866538 w 287"/>
              <a:gd name="T109" fmla="*/ 420035301 h 591"/>
              <a:gd name="T110" fmla="*/ 217730409 w 287"/>
              <a:gd name="T111" fmla="*/ 366867094 h 591"/>
              <a:gd name="T112" fmla="*/ 243515455 w 287"/>
              <a:gd name="T113" fmla="*/ 329648207 h 591"/>
              <a:gd name="T114" fmla="*/ 260703758 w 287"/>
              <a:gd name="T115" fmla="*/ 263186724 h 591"/>
              <a:gd name="T116" fmla="*/ 286488752 w 287"/>
              <a:gd name="T117" fmla="*/ 175457256 h 591"/>
              <a:gd name="T118" fmla="*/ 320867051 w 287"/>
              <a:gd name="T119" fmla="*/ 45193560 h 591"/>
              <a:gd name="T120" fmla="*/ 320867051 w 287"/>
              <a:gd name="T121" fmla="*/ 13291647 h 591"/>
              <a:gd name="T122" fmla="*/ 320867051 w 287"/>
              <a:gd name="T123" fmla="*/ 10633971 h 591"/>
              <a:gd name="T124" fmla="*/ 320867051 w 287"/>
              <a:gd name="T125" fmla="*/ 7974664 h 59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7"/>
              <a:gd name="T190" fmla="*/ 0 h 591"/>
              <a:gd name="T191" fmla="*/ 287 w 287"/>
              <a:gd name="T192" fmla="*/ 591 h 59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7" h="591">
                <a:moveTo>
                  <a:pt x="112" y="3"/>
                </a:moveTo>
                <a:lnTo>
                  <a:pt x="121" y="3"/>
                </a:lnTo>
                <a:lnTo>
                  <a:pt x="130" y="1"/>
                </a:lnTo>
                <a:lnTo>
                  <a:pt x="139" y="1"/>
                </a:lnTo>
                <a:lnTo>
                  <a:pt x="148" y="0"/>
                </a:lnTo>
                <a:lnTo>
                  <a:pt x="157" y="0"/>
                </a:lnTo>
                <a:lnTo>
                  <a:pt x="166" y="0"/>
                </a:lnTo>
                <a:lnTo>
                  <a:pt x="173" y="3"/>
                </a:lnTo>
                <a:lnTo>
                  <a:pt x="182" y="5"/>
                </a:lnTo>
                <a:lnTo>
                  <a:pt x="185" y="8"/>
                </a:lnTo>
                <a:lnTo>
                  <a:pt x="188" y="13"/>
                </a:lnTo>
                <a:lnTo>
                  <a:pt x="188" y="18"/>
                </a:lnTo>
                <a:lnTo>
                  <a:pt x="189" y="24"/>
                </a:lnTo>
                <a:lnTo>
                  <a:pt x="189" y="30"/>
                </a:lnTo>
                <a:lnTo>
                  <a:pt x="190" y="36"/>
                </a:lnTo>
                <a:lnTo>
                  <a:pt x="191" y="41"/>
                </a:lnTo>
                <a:lnTo>
                  <a:pt x="194" y="46"/>
                </a:lnTo>
                <a:lnTo>
                  <a:pt x="196" y="49"/>
                </a:lnTo>
                <a:lnTo>
                  <a:pt x="198" y="50"/>
                </a:lnTo>
                <a:lnTo>
                  <a:pt x="200" y="50"/>
                </a:lnTo>
                <a:lnTo>
                  <a:pt x="203" y="50"/>
                </a:lnTo>
                <a:lnTo>
                  <a:pt x="205" y="49"/>
                </a:lnTo>
                <a:lnTo>
                  <a:pt x="207" y="47"/>
                </a:lnTo>
                <a:lnTo>
                  <a:pt x="209" y="43"/>
                </a:lnTo>
                <a:lnTo>
                  <a:pt x="212" y="40"/>
                </a:lnTo>
                <a:lnTo>
                  <a:pt x="218" y="39"/>
                </a:lnTo>
                <a:lnTo>
                  <a:pt x="225" y="37"/>
                </a:lnTo>
                <a:lnTo>
                  <a:pt x="230" y="36"/>
                </a:lnTo>
                <a:lnTo>
                  <a:pt x="236" y="36"/>
                </a:lnTo>
                <a:lnTo>
                  <a:pt x="243" y="36"/>
                </a:lnTo>
                <a:lnTo>
                  <a:pt x="248" y="36"/>
                </a:lnTo>
                <a:lnTo>
                  <a:pt x="254" y="39"/>
                </a:lnTo>
                <a:lnTo>
                  <a:pt x="259" y="40"/>
                </a:lnTo>
                <a:lnTo>
                  <a:pt x="262" y="43"/>
                </a:lnTo>
                <a:lnTo>
                  <a:pt x="263" y="47"/>
                </a:lnTo>
                <a:lnTo>
                  <a:pt x="263" y="50"/>
                </a:lnTo>
                <a:lnTo>
                  <a:pt x="264" y="54"/>
                </a:lnTo>
                <a:lnTo>
                  <a:pt x="264" y="60"/>
                </a:lnTo>
                <a:lnTo>
                  <a:pt x="264" y="65"/>
                </a:lnTo>
                <a:lnTo>
                  <a:pt x="264" y="69"/>
                </a:lnTo>
                <a:lnTo>
                  <a:pt x="266" y="73"/>
                </a:lnTo>
                <a:lnTo>
                  <a:pt x="267" y="76"/>
                </a:lnTo>
                <a:lnTo>
                  <a:pt x="268" y="79"/>
                </a:lnTo>
                <a:lnTo>
                  <a:pt x="268" y="82"/>
                </a:lnTo>
                <a:lnTo>
                  <a:pt x="270" y="85"/>
                </a:lnTo>
                <a:lnTo>
                  <a:pt x="272" y="88"/>
                </a:lnTo>
                <a:lnTo>
                  <a:pt x="273" y="91"/>
                </a:lnTo>
                <a:lnTo>
                  <a:pt x="275" y="95"/>
                </a:lnTo>
                <a:lnTo>
                  <a:pt x="275" y="98"/>
                </a:lnTo>
                <a:lnTo>
                  <a:pt x="276" y="99"/>
                </a:lnTo>
                <a:lnTo>
                  <a:pt x="277" y="102"/>
                </a:lnTo>
                <a:lnTo>
                  <a:pt x="279" y="105"/>
                </a:lnTo>
                <a:lnTo>
                  <a:pt x="280" y="108"/>
                </a:lnTo>
                <a:lnTo>
                  <a:pt x="282" y="109"/>
                </a:lnTo>
                <a:lnTo>
                  <a:pt x="284" y="112"/>
                </a:lnTo>
                <a:lnTo>
                  <a:pt x="285" y="115"/>
                </a:lnTo>
                <a:lnTo>
                  <a:pt x="287" y="118"/>
                </a:lnTo>
                <a:lnTo>
                  <a:pt x="286" y="121"/>
                </a:lnTo>
                <a:lnTo>
                  <a:pt x="285" y="122"/>
                </a:lnTo>
                <a:lnTo>
                  <a:pt x="284" y="125"/>
                </a:lnTo>
                <a:lnTo>
                  <a:pt x="282" y="128"/>
                </a:lnTo>
                <a:lnTo>
                  <a:pt x="281" y="131"/>
                </a:lnTo>
                <a:lnTo>
                  <a:pt x="280" y="132"/>
                </a:lnTo>
                <a:lnTo>
                  <a:pt x="279" y="134"/>
                </a:lnTo>
                <a:lnTo>
                  <a:pt x="277" y="135"/>
                </a:lnTo>
                <a:lnTo>
                  <a:pt x="276" y="138"/>
                </a:lnTo>
                <a:lnTo>
                  <a:pt x="273" y="141"/>
                </a:lnTo>
                <a:lnTo>
                  <a:pt x="272" y="144"/>
                </a:lnTo>
                <a:lnTo>
                  <a:pt x="270" y="147"/>
                </a:lnTo>
                <a:lnTo>
                  <a:pt x="268" y="150"/>
                </a:lnTo>
                <a:lnTo>
                  <a:pt x="267" y="154"/>
                </a:lnTo>
                <a:lnTo>
                  <a:pt x="266" y="157"/>
                </a:lnTo>
                <a:lnTo>
                  <a:pt x="266" y="160"/>
                </a:lnTo>
                <a:lnTo>
                  <a:pt x="266" y="163"/>
                </a:lnTo>
                <a:lnTo>
                  <a:pt x="268" y="164"/>
                </a:lnTo>
                <a:lnTo>
                  <a:pt x="270" y="167"/>
                </a:lnTo>
                <a:lnTo>
                  <a:pt x="272" y="168"/>
                </a:lnTo>
                <a:lnTo>
                  <a:pt x="273" y="171"/>
                </a:lnTo>
                <a:lnTo>
                  <a:pt x="276" y="173"/>
                </a:lnTo>
                <a:lnTo>
                  <a:pt x="277" y="176"/>
                </a:lnTo>
                <a:lnTo>
                  <a:pt x="277" y="178"/>
                </a:lnTo>
                <a:lnTo>
                  <a:pt x="277" y="183"/>
                </a:lnTo>
                <a:lnTo>
                  <a:pt x="276" y="186"/>
                </a:lnTo>
                <a:lnTo>
                  <a:pt x="275" y="189"/>
                </a:lnTo>
                <a:lnTo>
                  <a:pt x="273" y="193"/>
                </a:lnTo>
                <a:lnTo>
                  <a:pt x="271" y="196"/>
                </a:lnTo>
                <a:lnTo>
                  <a:pt x="270" y="199"/>
                </a:lnTo>
                <a:lnTo>
                  <a:pt x="267" y="202"/>
                </a:lnTo>
                <a:lnTo>
                  <a:pt x="266" y="206"/>
                </a:lnTo>
                <a:lnTo>
                  <a:pt x="266" y="209"/>
                </a:lnTo>
                <a:lnTo>
                  <a:pt x="264" y="212"/>
                </a:lnTo>
                <a:lnTo>
                  <a:pt x="264" y="215"/>
                </a:lnTo>
                <a:lnTo>
                  <a:pt x="264" y="219"/>
                </a:lnTo>
                <a:lnTo>
                  <a:pt x="263" y="222"/>
                </a:lnTo>
                <a:lnTo>
                  <a:pt x="262" y="225"/>
                </a:lnTo>
                <a:lnTo>
                  <a:pt x="261" y="226"/>
                </a:lnTo>
                <a:lnTo>
                  <a:pt x="259" y="228"/>
                </a:lnTo>
                <a:lnTo>
                  <a:pt x="254" y="226"/>
                </a:lnTo>
                <a:lnTo>
                  <a:pt x="250" y="225"/>
                </a:lnTo>
                <a:lnTo>
                  <a:pt x="248" y="222"/>
                </a:lnTo>
                <a:lnTo>
                  <a:pt x="244" y="217"/>
                </a:lnTo>
                <a:lnTo>
                  <a:pt x="240" y="215"/>
                </a:lnTo>
                <a:lnTo>
                  <a:pt x="238" y="210"/>
                </a:lnTo>
                <a:lnTo>
                  <a:pt x="234" y="209"/>
                </a:lnTo>
                <a:lnTo>
                  <a:pt x="230" y="209"/>
                </a:lnTo>
                <a:lnTo>
                  <a:pt x="227" y="210"/>
                </a:lnTo>
                <a:lnTo>
                  <a:pt x="226" y="212"/>
                </a:lnTo>
                <a:lnTo>
                  <a:pt x="225" y="215"/>
                </a:lnTo>
                <a:lnTo>
                  <a:pt x="223" y="217"/>
                </a:lnTo>
                <a:lnTo>
                  <a:pt x="222" y="222"/>
                </a:lnTo>
                <a:lnTo>
                  <a:pt x="222" y="226"/>
                </a:lnTo>
                <a:lnTo>
                  <a:pt x="222" y="229"/>
                </a:lnTo>
                <a:lnTo>
                  <a:pt x="222" y="232"/>
                </a:lnTo>
                <a:lnTo>
                  <a:pt x="223" y="236"/>
                </a:lnTo>
                <a:lnTo>
                  <a:pt x="226" y="240"/>
                </a:lnTo>
                <a:lnTo>
                  <a:pt x="229" y="245"/>
                </a:lnTo>
                <a:lnTo>
                  <a:pt x="231" y="248"/>
                </a:lnTo>
                <a:lnTo>
                  <a:pt x="234" y="251"/>
                </a:lnTo>
                <a:lnTo>
                  <a:pt x="236" y="255"/>
                </a:lnTo>
                <a:lnTo>
                  <a:pt x="238" y="259"/>
                </a:lnTo>
                <a:lnTo>
                  <a:pt x="240" y="262"/>
                </a:lnTo>
                <a:lnTo>
                  <a:pt x="240" y="268"/>
                </a:lnTo>
                <a:lnTo>
                  <a:pt x="241" y="274"/>
                </a:lnTo>
                <a:lnTo>
                  <a:pt x="241" y="279"/>
                </a:lnTo>
                <a:lnTo>
                  <a:pt x="241" y="285"/>
                </a:lnTo>
                <a:lnTo>
                  <a:pt x="241" y="291"/>
                </a:lnTo>
                <a:lnTo>
                  <a:pt x="241" y="297"/>
                </a:lnTo>
                <a:lnTo>
                  <a:pt x="241" y="302"/>
                </a:lnTo>
                <a:lnTo>
                  <a:pt x="241" y="308"/>
                </a:lnTo>
                <a:lnTo>
                  <a:pt x="241" y="313"/>
                </a:lnTo>
                <a:lnTo>
                  <a:pt x="241" y="315"/>
                </a:lnTo>
                <a:lnTo>
                  <a:pt x="241" y="320"/>
                </a:lnTo>
                <a:lnTo>
                  <a:pt x="240" y="323"/>
                </a:lnTo>
                <a:lnTo>
                  <a:pt x="240" y="327"/>
                </a:lnTo>
                <a:lnTo>
                  <a:pt x="240" y="331"/>
                </a:lnTo>
                <a:lnTo>
                  <a:pt x="240" y="334"/>
                </a:lnTo>
                <a:lnTo>
                  <a:pt x="240" y="339"/>
                </a:lnTo>
                <a:lnTo>
                  <a:pt x="240" y="346"/>
                </a:lnTo>
                <a:lnTo>
                  <a:pt x="240" y="354"/>
                </a:lnTo>
                <a:lnTo>
                  <a:pt x="240" y="363"/>
                </a:lnTo>
                <a:lnTo>
                  <a:pt x="240" y="370"/>
                </a:lnTo>
                <a:lnTo>
                  <a:pt x="240" y="379"/>
                </a:lnTo>
                <a:lnTo>
                  <a:pt x="240" y="388"/>
                </a:lnTo>
                <a:lnTo>
                  <a:pt x="240" y="395"/>
                </a:lnTo>
                <a:lnTo>
                  <a:pt x="240" y="403"/>
                </a:lnTo>
                <a:lnTo>
                  <a:pt x="239" y="415"/>
                </a:lnTo>
                <a:lnTo>
                  <a:pt x="239" y="427"/>
                </a:lnTo>
                <a:lnTo>
                  <a:pt x="239" y="438"/>
                </a:lnTo>
                <a:lnTo>
                  <a:pt x="239" y="450"/>
                </a:lnTo>
                <a:lnTo>
                  <a:pt x="239" y="460"/>
                </a:lnTo>
                <a:lnTo>
                  <a:pt x="238" y="471"/>
                </a:lnTo>
                <a:lnTo>
                  <a:pt x="238" y="483"/>
                </a:lnTo>
                <a:lnTo>
                  <a:pt x="238" y="494"/>
                </a:lnTo>
                <a:lnTo>
                  <a:pt x="238" y="504"/>
                </a:lnTo>
                <a:lnTo>
                  <a:pt x="238" y="516"/>
                </a:lnTo>
                <a:lnTo>
                  <a:pt x="236" y="527"/>
                </a:lnTo>
                <a:lnTo>
                  <a:pt x="236" y="540"/>
                </a:lnTo>
                <a:lnTo>
                  <a:pt x="236" y="553"/>
                </a:lnTo>
                <a:lnTo>
                  <a:pt x="236" y="566"/>
                </a:lnTo>
                <a:lnTo>
                  <a:pt x="236" y="578"/>
                </a:lnTo>
                <a:lnTo>
                  <a:pt x="235" y="591"/>
                </a:lnTo>
                <a:lnTo>
                  <a:pt x="198" y="578"/>
                </a:lnTo>
                <a:lnTo>
                  <a:pt x="116" y="581"/>
                </a:lnTo>
                <a:lnTo>
                  <a:pt x="102" y="582"/>
                </a:lnTo>
                <a:lnTo>
                  <a:pt x="100" y="581"/>
                </a:lnTo>
                <a:lnTo>
                  <a:pt x="98" y="581"/>
                </a:lnTo>
                <a:lnTo>
                  <a:pt x="95" y="579"/>
                </a:lnTo>
                <a:lnTo>
                  <a:pt x="93" y="579"/>
                </a:lnTo>
                <a:lnTo>
                  <a:pt x="91" y="578"/>
                </a:lnTo>
                <a:lnTo>
                  <a:pt x="89" y="578"/>
                </a:lnTo>
                <a:lnTo>
                  <a:pt x="86" y="577"/>
                </a:lnTo>
                <a:lnTo>
                  <a:pt x="85" y="575"/>
                </a:lnTo>
                <a:lnTo>
                  <a:pt x="85" y="572"/>
                </a:lnTo>
                <a:lnTo>
                  <a:pt x="84" y="568"/>
                </a:lnTo>
                <a:lnTo>
                  <a:pt x="84" y="564"/>
                </a:lnTo>
                <a:lnTo>
                  <a:pt x="84" y="559"/>
                </a:lnTo>
                <a:lnTo>
                  <a:pt x="84" y="553"/>
                </a:lnTo>
                <a:lnTo>
                  <a:pt x="84" y="549"/>
                </a:lnTo>
                <a:lnTo>
                  <a:pt x="84" y="546"/>
                </a:lnTo>
                <a:lnTo>
                  <a:pt x="82" y="542"/>
                </a:lnTo>
                <a:lnTo>
                  <a:pt x="81" y="540"/>
                </a:lnTo>
                <a:lnTo>
                  <a:pt x="80" y="540"/>
                </a:lnTo>
                <a:lnTo>
                  <a:pt x="79" y="539"/>
                </a:lnTo>
                <a:lnTo>
                  <a:pt x="76" y="539"/>
                </a:lnTo>
                <a:lnTo>
                  <a:pt x="73" y="539"/>
                </a:lnTo>
                <a:lnTo>
                  <a:pt x="71" y="538"/>
                </a:lnTo>
                <a:lnTo>
                  <a:pt x="70" y="538"/>
                </a:lnTo>
                <a:lnTo>
                  <a:pt x="68" y="536"/>
                </a:lnTo>
                <a:lnTo>
                  <a:pt x="67" y="535"/>
                </a:lnTo>
                <a:lnTo>
                  <a:pt x="66" y="532"/>
                </a:lnTo>
                <a:lnTo>
                  <a:pt x="64" y="529"/>
                </a:lnTo>
                <a:lnTo>
                  <a:pt x="63" y="525"/>
                </a:lnTo>
                <a:lnTo>
                  <a:pt x="63" y="522"/>
                </a:lnTo>
                <a:lnTo>
                  <a:pt x="62" y="519"/>
                </a:lnTo>
                <a:lnTo>
                  <a:pt x="61" y="516"/>
                </a:lnTo>
                <a:lnTo>
                  <a:pt x="59" y="514"/>
                </a:lnTo>
                <a:lnTo>
                  <a:pt x="54" y="512"/>
                </a:lnTo>
                <a:lnTo>
                  <a:pt x="49" y="510"/>
                </a:lnTo>
                <a:lnTo>
                  <a:pt x="44" y="507"/>
                </a:lnTo>
                <a:lnTo>
                  <a:pt x="39" y="506"/>
                </a:lnTo>
                <a:lnTo>
                  <a:pt x="34" y="504"/>
                </a:lnTo>
                <a:lnTo>
                  <a:pt x="29" y="502"/>
                </a:lnTo>
                <a:lnTo>
                  <a:pt x="23" y="499"/>
                </a:lnTo>
                <a:lnTo>
                  <a:pt x="20" y="496"/>
                </a:lnTo>
                <a:lnTo>
                  <a:pt x="17" y="493"/>
                </a:lnTo>
                <a:lnTo>
                  <a:pt x="16" y="489"/>
                </a:lnTo>
                <a:lnTo>
                  <a:pt x="15" y="484"/>
                </a:lnTo>
                <a:lnTo>
                  <a:pt x="13" y="480"/>
                </a:lnTo>
                <a:lnTo>
                  <a:pt x="12" y="476"/>
                </a:lnTo>
                <a:lnTo>
                  <a:pt x="11" y="471"/>
                </a:lnTo>
                <a:lnTo>
                  <a:pt x="11" y="467"/>
                </a:lnTo>
                <a:lnTo>
                  <a:pt x="11" y="463"/>
                </a:lnTo>
                <a:lnTo>
                  <a:pt x="9" y="458"/>
                </a:lnTo>
                <a:lnTo>
                  <a:pt x="11" y="454"/>
                </a:lnTo>
                <a:lnTo>
                  <a:pt x="11" y="450"/>
                </a:lnTo>
                <a:lnTo>
                  <a:pt x="11" y="445"/>
                </a:lnTo>
                <a:lnTo>
                  <a:pt x="11" y="441"/>
                </a:lnTo>
                <a:lnTo>
                  <a:pt x="11" y="435"/>
                </a:lnTo>
                <a:lnTo>
                  <a:pt x="11" y="431"/>
                </a:lnTo>
                <a:lnTo>
                  <a:pt x="11" y="428"/>
                </a:lnTo>
                <a:lnTo>
                  <a:pt x="9" y="424"/>
                </a:lnTo>
                <a:lnTo>
                  <a:pt x="9" y="421"/>
                </a:lnTo>
                <a:lnTo>
                  <a:pt x="8" y="418"/>
                </a:lnTo>
                <a:lnTo>
                  <a:pt x="6" y="415"/>
                </a:lnTo>
                <a:lnTo>
                  <a:pt x="4" y="412"/>
                </a:lnTo>
                <a:lnTo>
                  <a:pt x="3" y="408"/>
                </a:lnTo>
                <a:lnTo>
                  <a:pt x="2" y="405"/>
                </a:lnTo>
                <a:lnTo>
                  <a:pt x="0" y="402"/>
                </a:lnTo>
                <a:lnTo>
                  <a:pt x="11" y="359"/>
                </a:lnTo>
                <a:lnTo>
                  <a:pt x="12" y="353"/>
                </a:lnTo>
                <a:lnTo>
                  <a:pt x="13" y="349"/>
                </a:lnTo>
                <a:lnTo>
                  <a:pt x="17" y="344"/>
                </a:lnTo>
                <a:lnTo>
                  <a:pt x="20" y="341"/>
                </a:lnTo>
                <a:lnTo>
                  <a:pt x="22" y="337"/>
                </a:lnTo>
                <a:lnTo>
                  <a:pt x="26" y="333"/>
                </a:lnTo>
                <a:lnTo>
                  <a:pt x="29" y="330"/>
                </a:lnTo>
                <a:lnTo>
                  <a:pt x="32" y="326"/>
                </a:lnTo>
                <a:lnTo>
                  <a:pt x="34" y="323"/>
                </a:lnTo>
                <a:lnTo>
                  <a:pt x="36" y="320"/>
                </a:lnTo>
                <a:lnTo>
                  <a:pt x="39" y="317"/>
                </a:lnTo>
                <a:lnTo>
                  <a:pt x="43" y="314"/>
                </a:lnTo>
                <a:lnTo>
                  <a:pt x="45" y="310"/>
                </a:lnTo>
                <a:lnTo>
                  <a:pt x="47" y="307"/>
                </a:lnTo>
                <a:lnTo>
                  <a:pt x="49" y="304"/>
                </a:lnTo>
                <a:lnTo>
                  <a:pt x="52" y="301"/>
                </a:lnTo>
                <a:lnTo>
                  <a:pt x="53" y="297"/>
                </a:lnTo>
                <a:lnTo>
                  <a:pt x="56" y="294"/>
                </a:lnTo>
                <a:lnTo>
                  <a:pt x="57" y="290"/>
                </a:lnTo>
                <a:lnTo>
                  <a:pt x="58" y="285"/>
                </a:lnTo>
                <a:lnTo>
                  <a:pt x="59" y="281"/>
                </a:lnTo>
                <a:lnTo>
                  <a:pt x="61" y="277"/>
                </a:lnTo>
                <a:lnTo>
                  <a:pt x="62" y="272"/>
                </a:lnTo>
                <a:lnTo>
                  <a:pt x="63" y="268"/>
                </a:lnTo>
                <a:lnTo>
                  <a:pt x="64" y="264"/>
                </a:lnTo>
                <a:lnTo>
                  <a:pt x="66" y="259"/>
                </a:lnTo>
                <a:lnTo>
                  <a:pt x="67" y="253"/>
                </a:lnTo>
                <a:lnTo>
                  <a:pt x="68" y="249"/>
                </a:lnTo>
                <a:lnTo>
                  <a:pt x="70" y="245"/>
                </a:lnTo>
                <a:lnTo>
                  <a:pt x="71" y="239"/>
                </a:lnTo>
                <a:lnTo>
                  <a:pt x="72" y="235"/>
                </a:lnTo>
                <a:lnTo>
                  <a:pt x="73" y="229"/>
                </a:lnTo>
                <a:lnTo>
                  <a:pt x="75" y="225"/>
                </a:lnTo>
                <a:lnTo>
                  <a:pt x="76" y="219"/>
                </a:lnTo>
                <a:lnTo>
                  <a:pt x="77" y="215"/>
                </a:lnTo>
                <a:lnTo>
                  <a:pt x="79" y="209"/>
                </a:lnTo>
                <a:lnTo>
                  <a:pt x="81" y="204"/>
                </a:lnTo>
                <a:lnTo>
                  <a:pt x="81" y="199"/>
                </a:lnTo>
                <a:lnTo>
                  <a:pt x="82" y="194"/>
                </a:lnTo>
                <a:lnTo>
                  <a:pt x="82" y="189"/>
                </a:lnTo>
                <a:lnTo>
                  <a:pt x="82" y="184"/>
                </a:lnTo>
                <a:lnTo>
                  <a:pt x="81" y="178"/>
                </a:lnTo>
                <a:lnTo>
                  <a:pt x="80" y="173"/>
                </a:lnTo>
                <a:lnTo>
                  <a:pt x="77" y="168"/>
                </a:lnTo>
                <a:lnTo>
                  <a:pt x="76" y="163"/>
                </a:lnTo>
                <a:lnTo>
                  <a:pt x="75" y="158"/>
                </a:lnTo>
                <a:lnTo>
                  <a:pt x="73" y="153"/>
                </a:lnTo>
                <a:lnTo>
                  <a:pt x="73" y="148"/>
                </a:lnTo>
                <a:lnTo>
                  <a:pt x="73" y="144"/>
                </a:lnTo>
                <a:lnTo>
                  <a:pt x="75" y="141"/>
                </a:lnTo>
                <a:lnTo>
                  <a:pt x="76" y="138"/>
                </a:lnTo>
                <a:lnTo>
                  <a:pt x="79" y="135"/>
                </a:lnTo>
                <a:lnTo>
                  <a:pt x="80" y="132"/>
                </a:lnTo>
                <a:lnTo>
                  <a:pt x="82" y="129"/>
                </a:lnTo>
                <a:lnTo>
                  <a:pt x="84" y="127"/>
                </a:lnTo>
                <a:lnTo>
                  <a:pt x="85" y="124"/>
                </a:lnTo>
                <a:lnTo>
                  <a:pt x="88" y="118"/>
                </a:lnTo>
                <a:lnTo>
                  <a:pt x="89" y="114"/>
                </a:lnTo>
                <a:lnTo>
                  <a:pt x="90" y="109"/>
                </a:lnTo>
                <a:lnTo>
                  <a:pt x="91" y="103"/>
                </a:lnTo>
                <a:lnTo>
                  <a:pt x="91" y="99"/>
                </a:lnTo>
                <a:lnTo>
                  <a:pt x="93" y="93"/>
                </a:lnTo>
                <a:lnTo>
                  <a:pt x="94" y="89"/>
                </a:lnTo>
                <a:lnTo>
                  <a:pt x="95" y="85"/>
                </a:lnTo>
                <a:lnTo>
                  <a:pt x="98" y="75"/>
                </a:lnTo>
                <a:lnTo>
                  <a:pt x="100" y="66"/>
                </a:lnTo>
                <a:lnTo>
                  <a:pt x="103" y="56"/>
                </a:lnTo>
                <a:lnTo>
                  <a:pt x="106" y="46"/>
                </a:lnTo>
                <a:lnTo>
                  <a:pt x="108" y="37"/>
                </a:lnTo>
                <a:lnTo>
                  <a:pt x="109" y="27"/>
                </a:lnTo>
                <a:lnTo>
                  <a:pt x="112" y="17"/>
                </a:lnTo>
                <a:lnTo>
                  <a:pt x="112" y="8"/>
                </a:lnTo>
                <a:lnTo>
                  <a:pt x="112" y="7"/>
                </a:lnTo>
                <a:lnTo>
                  <a:pt x="112" y="5"/>
                </a:lnTo>
                <a:lnTo>
                  <a:pt x="112" y="4"/>
                </a:lnTo>
                <a:lnTo>
                  <a:pt x="112" y="3"/>
                </a:lnTo>
                <a:close/>
              </a:path>
            </a:pathLst>
          </a:custGeom>
          <a:solidFill>
            <a:srgbClr val="66CCFF"/>
          </a:solidFill>
          <a:ln w="9525">
            <a:noFill/>
            <a:round/>
            <a:headEnd/>
            <a:tailEnd/>
          </a:ln>
        </p:spPr>
        <p:txBody>
          <a:bodyPr/>
          <a:lstStyle/>
          <a:p>
            <a:endParaRPr lang="en-US"/>
          </a:p>
        </p:txBody>
      </p:sp>
      <p:sp>
        <p:nvSpPr>
          <p:cNvPr id="18465" name="Freeform 37"/>
          <p:cNvSpPr>
            <a:spLocks/>
          </p:cNvSpPr>
          <p:nvPr/>
        </p:nvSpPr>
        <p:spPr bwMode="auto">
          <a:xfrm>
            <a:off x="5429251" y="992188"/>
            <a:ext cx="485775" cy="963612"/>
          </a:xfrm>
          <a:custGeom>
            <a:avLst/>
            <a:gdLst>
              <a:gd name="T0" fmla="*/ 424001948 w 287"/>
              <a:gd name="T1" fmla="*/ 0 h 591"/>
              <a:gd name="T2" fmla="*/ 530002515 w 287"/>
              <a:gd name="T3" fmla="*/ 21267942 h 591"/>
              <a:gd name="T4" fmla="*/ 544326947 w 287"/>
              <a:gd name="T5" fmla="*/ 95704104 h 591"/>
              <a:gd name="T6" fmla="*/ 572975812 w 287"/>
              <a:gd name="T7" fmla="*/ 132923016 h 591"/>
              <a:gd name="T8" fmla="*/ 607354111 w 287"/>
              <a:gd name="T9" fmla="*/ 106338071 h 591"/>
              <a:gd name="T10" fmla="*/ 696166268 w 287"/>
              <a:gd name="T11" fmla="*/ 95704104 h 591"/>
              <a:gd name="T12" fmla="*/ 753463998 w 287"/>
              <a:gd name="T13" fmla="*/ 124946725 h 591"/>
              <a:gd name="T14" fmla="*/ 756327869 w 287"/>
              <a:gd name="T15" fmla="*/ 183433547 h 591"/>
              <a:gd name="T16" fmla="*/ 773517864 w 287"/>
              <a:gd name="T17" fmla="*/ 225969468 h 591"/>
              <a:gd name="T18" fmla="*/ 790706168 w 287"/>
              <a:gd name="T19" fmla="*/ 263186724 h 591"/>
              <a:gd name="T20" fmla="*/ 813625598 w 287"/>
              <a:gd name="T21" fmla="*/ 297746304 h 591"/>
              <a:gd name="T22" fmla="*/ 813625598 w 287"/>
              <a:gd name="T23" fmla="*/ 332307514 h 591"/>
              <a:gd name="T24" fmla="*/ 793571731 w 287"/>
              <a:gd name="T25" fmla="*/ 358890803 h 591"/>
              <a:gd name="T26" fmla="*/ 767788430 w 287"/>
              <a:gd name="T27" fmla="*/ 398768997 h 591"/>
              <a:gd name="T28" fmla="*/ 767788430 w 287"/>
              <a:gd name="T29" fmla="*/ 435986355 h 591"/>
              <a:gd name="T30" fmla="*/ 793571731 w 287"/>
              <a:gd name="T31" fmla="*/ 467888258 h 591"/>
              <a:gd name="T32" fmla="*/ 782112862 w 287"/>
              <a:gd name="T33" fmla="*/ 513081805 h 591"/>
              <a:gd name="T34" fmla="*/ 762058996 w 287"/>
              <a:gd name="T35" fmla="*/ 555617675 h 591"/>
              <a:gd name="T36" fmla="*/ 750598434 w 287"/>
              <a:gd name="T37" fmla="*/ 598151915 h 591"/>
              <a:gd name="T38" fmla="*/ 710490701 w 287"/>
              <a:gd name="T39" fmla="*/ 590177255 h 591"/>
              <a:gd name="T40" fmla="*/ 658922406 w 287"/>
              <a:gd name="T41" fmla="*/ 555617675 h 591"/>
              <a:gd name="T42" fmla="*/ 636002976 w 287"/>
              <a:gd name="T43" fmla="*/ 590177255 h 591"/>
              <a:gd name="T44" fmla="*/ 647463537 w 287"/>
              <a:gd name="T45" fmla="*/ 638028479 h 591"/>
              <a:gd name="T46" fmla="*/ 681841836 w 287"/>
              <a:gd name="T47" fmla="*/ 688540640 h 591"/>
              <a:gd name="T48" fmla="*/ 690436834 w 287"/>
              <a:gd name="T49" fmla="*/ 757659799 h 591"/>
              <a:gd name="T50" fmla="*/ 690436834 w 287"/>
              <a:gd name="T51" fmla="*/ 832095942 h 591"/>
              <a:gd name="T52" fmla="*/ 687571270 w 287"/>
              <a:gd name="T53" fmla="*/ 879949000 h 591"/>
              <a:gd name="T54" fmla="*/ 687571270 w 287"/>
              <a:gd name="T55" fmla="*/ 965019111 h 591"/>
              <a:gd name="T56" fmla="*/ 687571270 w 287"/>
              <a:gd name="T57" fmla="*/ 1071357157 h 591"/>
              <a:gd name="T58" fmla="*/ 684705707 w 287"/>
              <a:gd name="T59" fmla="*/ 1222888750 h 591"/>
              <a:gd name="T60" fmla="*/ 681841836 w 287"/>
              <a:gd name="T61" fmla="*/ 1371762666 h 591"/>
              <a:gd name="T62" fmla="*/ 676112402 w 287"/>
              <a:gd name="T63" fmla="*/ 1536587534 h 591"/>
              <a:gd name="T64" fmla="*/ 286488752 w 287"/>
              <a:gd name="T65" fmla="*/ 1544562194 h 591"/>
              <a:gd name="T66" fmla="*/ 254974324 w 287"/>
              <a:gd name="T67" fmla="*/ 1536587534 h 591"/>
              <a:gd name="T68" fmla="*/ 240649892 w 287"/>
              <a:gd name="T69" fmla="*/ 1499368647 h 591"/>
              <a:gd name="T70" fmla="*/ 234920457 w 287"/>
              <a:gd name="T71" fmla="*/ 1440883455 h 591"/>
              <a:gd name="T72" fmla="*/ 209135411 w 287"/>
              <a:gd name="T73" fmla="*/ 1432907164 h 591"/>
              <a:gd name="T74" fmla="*/ 189081544 w 287"/>
              <a:gd name="T75" fmla="*/ 1414298536 h 591"/>
              <a:gd name="T76" fmla="*/ 174757112 w 287"/>
              <a:gd name="T77" fmla="*/ 1371762666 h 591"/>
              <a:gd name="T78" fmla="*/ 111729948 w 287"/>
              <a:gd name="T79" fmla="*/ 1345177747 h 591"/>
              <a:gd name="T80" fmla="*/ 48702745 w 287"/>
              <a:gd name="T81" fmla="*/ 1310618167 h 591"/>
              <a:gd name="T82" fmla="*/ 31514441 w 287"/>
              <a:gd name="T83" fmla="*/ 1252132976 h 591"/>
              <a:gd name="T84" fmla="*/ 31514441 w 287"/>
              <a:gd name="T85" fmla="*/ 1196305461 h 591"/>
              <a:gd name="T86" fmla="*/ 31514441 w 287"/>
              <a:gd name="T87" fmla="*/ 1137818639 h 591"/>
              <a:gd name="T88" fmla="*/ 11458872 w 287"/>
              <a:gd name="T89" fmla="*/ 1095284399 h 591"/>
              <a:gd name="T90" fmla="*/ 34378312 w 287"/>
              <a:gd name="T91" fmla="*/ 938434192 h 591"/>
              <a:gd name="T92" fmla="*/ 74486059 w 287"/>
              <a:gd name="T93" fmla="*/ 885265984 h 591"/>
              <a:gd name="T94" fmla="*/ 111729948 w 287"/>
              <a:gd name="T95" fmla="*/ 842729910 h 591"/>
              <a:gd name="T96" fmla="*/ 148973811 w 287"/>
              <a:gd name="T97" fmla="*/ 800195670 h 591"/>
              <a:gd name="T98" fmla="*/ 169027677 w 287"/>
              <a:gd name="T99" fmla="*/ 747025832 h 591"/>
              <a:gd name="T100" fmla="*/ 189081544 w 287"/>
              <a:gd name="T101" fmla="*/ 688540640 h 591"/>
              <a:gd name="T102" fmla="*/ 206271540 w 287"/>
              <a:gd name="T103" fmla="*/ 624736834 h 591"/>
              <a:gd name="T104" fmla="*/ 226325459 w 287"/>
              <a:gd name="T105" fmla="*/ 555617675 h 591"/>
              <a:gd name="T106" fmla="*/ 234920457 w 287"/>
              <a:gd name="T107" fmla="*/ 489156193 h 591"/>
              <a:gd name="T108" fmla="*/ 214866538 w 287"/>
              <a:gd name="T109" fmla="*/ 420035301 h 591"/>
              <a:gd name="T110" fmla="*/ 217730409 w 287"/>
              <a:gd name="T111" fmla="*/ 366867094 h 591"/>
              <a:gd name="T112" fmla="*/ 243515455 w 287"/>
              <a:gd name="T113" fmla="*/ 329648207 h 591"/>
              <a:gd name="T114" fmla="*/ 260703758 w 287"/>
              <a:gd name="T115" fmla="*/ 263186724 h 591"/>
              <a:gd name="T116" fmla="*/ 286488752 w 287"/>
              <a:gd name="T117" fmla="*/ 175457256 h 591"/>
              <a:gd name="T118" fmla="*/ 320867051 w 287"/>
              <a:gd name="T119" fmla="*/ 45193560 h 591"/>
              <a:gd name="T120" fmla="*/ 320867051 w 287"/>
              <a:gd name="T121" fmla="*/ 13291647 h 591"/>
              <a:gd name="T122" fmla="*/ 320867051 w 287"/>
              <a:gd name="T123" fmla="*/ 10633971 h 591"/>
              <a:gd name="T124" fmla="*/ 320867051 w 287"/>
              <a:gd name="T125" fmla="*/ 7974664 h 59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7"/>
              <a:gd name="T190" fmla="*/ 0 h 591"/>
              <a:gd name="T191" fmla="*/ 287 w 287"/>
              <a:gd name="T192" fmla="*/ 591 h 59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7" h="591">
                <a:moveTo>
                  <a:pt x="112" y="3"/>
                </a:moveTo>
                <a:lnTo>
                  <a:pt x="121" y="3"/>
                </a:lnTo>
                <a:lnTo>
                  <a:pt x="130" y="1"/>
                </a:lnTo>
                <a:lnTo>
                  <a:pt x="139" y="1"/>
                </a:lnTo>
                <a:lnTo>
                  <a:pt x="148" y="0"/>
                </a:lnTo>
                <a:lnTo>
                  <a:pt x="157" y="0"/>
                </a:lnTo>
                <a:lnTo>
                  <a:pt x="166" y="0"/>
                </a:lnTo>
                <a:lnTo>
                  <a:pt x="173" y="3"/>
                </a:lnTo>
                <a:lnTo>
                  <a:pt x="182" y="5"/>
                </a:lnTo>
                <a:lnTo>
                  <a:pt x="185" y="8"/>
                </a:lnTo>
                <a:lnTo>
                  <a:pt x="188" y="13"/>
                </a:lnTo>
                <a:lnTo>
                  <a:pt x="188" y="18"/>
                </a:lnTo>
                <a:lnTo>
                  <a:pt x="189" y="24"/>
                </a:lnTo>
                <a:lnTo>
                  <a:pt x="189" y="30"/>
                </a:lnTo>
                <a:lnTo>
                  <a:pt x="190" y="36"/>
                </a:lnTo>
                <a:lnTo>
                  <a:pt x="191" y="41"/>
                </a:lnTo>
                <a:lnTo>
                  <a:pt x="194" y="46"/>
                </a:lnTo>
                <a:lnTo>
                  <a:pt x="196" y="49"/>
                </a:lnTo>
                <a:lnTo>
                  <a:pt x="198" y="50"/>
                </a:lnTo>
                <a:lnTo>
                  <a:pt x="200" y="50"/>
                </a:lnTo>
                <a:lnTo>
                  <a:pt x="203" y="50"/>
                </a:lnTo>
                <a:lnTo>
                  <a:pt x="205" y="49"/>
                </a:lnTo>
                <a:lnTo>
                  <a:pt x="207" y="47"/>
                </a:lnTo>
                <a:lnTo>
                  <a:pt x="209" y="43"/>
                </a:lnTo>
                <a:lnTo>
                  <a:pt x="212" y="40"/>
                </a:lnTo>
                <a:lnTo>
                  <a:pt x="218" y="39"/>
                </a:lnTo>
                <a:lnTo>
                  <a:pt x="225" y="37"/>
                </a:lnTo>
                <a:lnTo>
                  <a:pt x="230" y="36"/>
                </a:lnTo>
                <a:lnTo>
                  <a:pt x="236" y="36"/>
                </a:lnTo>
                <a:lnTo>
                  <a:pt x="243" y="36"/>
                </a:lnTo>
                <a:lnTo>
                  <a:pt x="248" y="36"/>
                </a:lnTo>
                <a:lnTo>
                  <a:pt x="254" y="39"/>
                </a:lnTo>
                <a:lnTo>
                  <a:pt x="259" y="40"/>
                </a:lnTo>
                <a:lnTo>
                  <a:pt x="262" y="43"/>
                </a:lnTo>
                <a:lnTo>
                  <a:pt x="263" y="47"/>
                </a:lnTo>
                <a:lnTo>
                  <a:pt x="263" y="50"/>
                </a:lnTo>
                <a:lnTo>
                  <a:pt x="264" y="54"/>
                </a:lnTo>
                <a:lnTo>
                  <a:pt x="264" y="60"/>
                </a:lnTo>
                <a:lnTo>
                  <a:pt x="264" y="65"/>
                </a:lnTo>
                <a:lnTo>
                  <a:pt x="264" y="69"/>
                </a:lnTo>
                <a:lnTo>
                  <a:pt x="266" y="73"/>
                </a:lnTo>
                <a:lnTo>
                  <a:pt x="267" y="76"/>
                </a:lnTo>
                <a:lnTo>
                  <a:pt x="268" y="79"/>
                </a:lnTo>
                <a:lnTo>
                  <a:pt x="268" y="82"/>
                </a:lnTo>
                <a:lnTo>
                  <a:pt x="270" y="85"/>
                </a:lnTo>
                <a:lnTo>
                  <a:pt x="272" y="88"/>
                </a:lnTo>
                <a:lnTo>
                  <a:pt x="273" y="91"/>
                </a:lnTo>
                <a:lnTo>
                  <a:pt x="275" y="95"/>
                </a:lnTo>
                <a:lnTo>
                  <a:pt x="275" y="98"/>
                </a:lnTo>
                <a:lnTo>
                  <a:pt x="276" y="99"/>
                </a:lnTo>
                <a:lnTo>
                  <a:pt x="277" y="102"/>
                </a:lnTo>
                <a:lnTo>
                  <a:pt x="279" y="105"/>
                </a:lnTo>
                <a:lnTo>
                  <a:pt x="280" y="108"/>
                </a:lnTo>
                <a:lnTo>
                  <a:pt x="282" y="109"/>
                </a:lnTo>
                <a:lnTo>
                  <a:pt x="284" y="112"/>
                </a:lnTo>
                <a:lnTo>
                  <a:pt x="285" y="115"/>
                </a:lnTo>
                <a:lnTo>
                  <a:pt x="287" y="118"/>
                </a:lnTo>
                <a:lnTo>
                  <a:pt x="286" y="121"/>
                </a:lnTo>
                <a:lnTo>
                  <a:pt x="285" y="122"/>
                </a:lnTo>
                <a:lnTo>
                  <a:pt x="284" y="125"/>
                </a:lnTo>
                <a:lnTo>
                  <a:pt x="282" y="128"/>
                </a:lnTo>
                <a:lnTo>
                  <a:pt x="281" y="131"/>
                </a:lnTo>
                <a:lnTo>
                  <a:pt x="280" y="132"/>
                </a:lnTo>
                <a:lnTo>
                  <a:pt x="279" y="134"/>
                </a:lnTo>
                <a:lnTo>
                  <a:pt x="277" y="135"/>
                </a:lnTo>
                <a:lnTo>
                  <a:pt x="276" y="138"/>
                </a:lnTo>
                <a:lnTo>
                  <a:pt x="273" y="141"/>
                </a:lnTo>
                <a:lnTo>
                  <a:pt x="272" y="144"/>
                </a:lnTo>
                <a:lnTo>
                  <a:pt x="270" y="147"/>
                </a:lnTo>
                <a:lnTo>
                  <a:pt x="268" y="150"/>
                </a:lnTo>
                <a:lnTo>
                  <a:pt x="267" y="154"/>
                </a:lnTo>
                <a:lnTo>
                  <a:pt x="266" y="157"/>
                </a:lnTo>
                <a:lnTo>
                  <a:pt x="266" y="160"/>
                </a:lnTo>
                <a:lnTo>
                  <a:pt x="266" y="163"/>
                </a:lnTo>
                <a:lnTo>
                  <a:pt x="268" y="164"/>
                </a:lnTo>
                <a:lnTo>
                  <a:pt x="270" y="167"/>
                </a:lnTo>
                <a:lnTo>
                  <a:pt x="272" y="168"/>
                </a:lnTo>
                <a:lnTo>
                  <a:pt x="273" y="171"/>
                </a:lnTo>
                <a:lnTo>
                  <a:pt x="276" y="173"/>
                </a:lnTo>
                <a:lnTo>
                  <a:pt x="277" y="176"/>
                </a:lnTo>
                <a:lnTo>
                  <a:pt x="277" y="178"/>
                </a:lnTo>
                <a:lnTo>
                  <a:pt x="277" y="183"/>
                </a:lnTo>
                <a:lnTo>
                  <a:pt x="276" y="186"/>
                </a:lnTo>
                <a:lnTo>
                  <a:pt x="275" y="189"/>
                </a:lnTo>
                <a:lnTo>
                  <a:pt x="273" y="193"/>
                </a:lnTo>
                <a:lnTo>
                  <a:pt x="271" y="196"/>
                </a:lnTo>
                <a:lnTo>
                  <a:pt x="270" y="199"/>
                </a:lnTo>
                <a:lnTo>
                  <a:pt x="267" y="202"/>
                </a:lnTo>
                <a:lnTo>
                  <a:pt x="266" y="206"/>
                </a:lnTo>
                <a:lnTo>
                  <a:pt x="266" y="209"/>
                </a:lnTo>
                <a:lnTo>
                  <a:pt x="264" y="212"/>
                </a:lnTo>
                <a:lnTo>
                  <a:pt x="264" y="215"/>
                </a:lnTo>
                <a:lnTo>
                  <a:pt x="264" y="219"/>
                </a:lnTo>
                <a:lnTo>
                  <a:pt x="263" y="222"/>
                </a:lnTo>
                <a:lnTo>
                  <a:pt x="262" y="225"/>
                </a:lnTo>
                <a:lnTo>
                  <a:pt x="261" y="226"/>
                </a:lnTo>
                <a:lnTo>
                  <a:pt x="259" y="228"/>
                </a:lnTo>
                <a:lnTo>
                  <a:pt x="254" y="226"/>
                </a:lnTo>
                <a:lnTo>
                  <a:pt x="250" y="225"/>
                </a:lnTo>
                <a:lnTo>
                  <a:pt x="248" y="222"/>
                </a:lnTo>
                <a:lnTo>
                  <a:pt x="244" y="217"/>
                </a:lnTo>
                <a:lnTo>
                  <a:pt x="240" y="215"/>
                </a:lnTo>
                <a:lnTo>
                  <a:pt x="238" y="210"/>
                </a:lnTo>
                <a:lnTo>
                  <a:pt x="234" y="209"/>
                </a:lnTo>
                <a:lnTo>
                  <a:pt x="230" y="209"/>
                </a:lnTo>
                <a:lnTo>
                  <a:pt x="227" y="210"/>
                </a:lnTo>
                <a:lnTo>
                  <a:pt x="226" y="212"/>
                </a:lnTo>
                <a:lnTo>
                  <a:pt x="225" y="215"/>
                </a:lnTo>
                <a:lnTo>
                  <a:pt x="223" y="217"/>
                </a:lnTo>
                <a:lnTo>
                  <a:pt x="222" y="222"/>
                </a:lnTo>
                <a:lnTo>
                  <a:pt x="222" y="226"/>
                </a:lnTo>
                <a:lnTo>
                  <a:pt x="222" y="229"/>
                </a:lnTo>
                <a:lnTo>
                  <a:pt x="222" y="232"/>
                </a:lnTo>
                <a:lnTo>
                  <a:pt x="223" y="236"/>
                </a:lnTo>
                <a:lnTo>
                  <a:pt x="226" y="240"/>
                </a:lnTo>
                <a:lnTo>
                  <a:pt x="229" y="245"/>
                </a:lnTo>
                <a:lnTo>
                  <a:pt x="231" y="248"/>
                </a:lnTo>
                <a:lnTo>
                  <a:pt x="234" y="251"/>
                </a:lnTo>
                <a:lnTo>
                  <a:pt x="236" y="255"/>
                </a:lnTo>
                <a:lnTo>
                  <a:pt x="238" y="259"/>
                </a:lnTo>
                <a:lnTo>
                  <a:pt x="240" y="262"/>
                </a:lnTo>
                <a:lnTo>
                  <a:pt x="240" y="268"/>
                </a:lnTo>
                <a:lnTo>
                  <a:pt x="241" y="274"/>
                </a:lnTo>
                <a:lnTo>
                  <a:pt x="241" y="279"/>
                </a:lnTo>
                <a:lnTo>
                  <a:pt x="241" y="285"/>
                </a:lnTo>
                <a:lnTo>
                  <a:pt x="241" y="291"/>
                </a:lnTo>
                <a:lnTo>
                  <a:pt x="241" y="297"/>
                </a:lnTo>
                <a:lnTo>
                  <a:pt x="241" y="302"/>
                </a:lnTo>
                <a:lnTo>
                  <a:pt x="241" y="308"/>
                </a:lnTo>
                <a:lnTo>
                  <a:pt x="241" y="313"/>
                </a:lnTo>
                <a:lnTo>
                  <a:pt x="241" y="315"/>
                </a:lnTo>
                <a:lnTo>
                  <a:pt x="241" y="320"/>
                </a:lnTo>
                <a:lnTo>
                  <a:pt x="240" y="323"/>
                </a:lnTo>
                <a:lnTo>
                  <a:pt x="240" y="327"/>
                </a:lnTo>
                <a:lnTo>
                  <a:pt x="240" y="331"/>
                </a:lnTo>
                <a:lnTo>
                  <a:pt x="240" y="334"/>
                </a:lnTo>
                <a:lnTo>
                  <a:pt x="240" y="339"/>
                </a:lnTo>
                <a:lnTo>
                  <a:pt x="240" y="346"/>
                </a:lnTo>
                <a:lnTo>
                  <a:pt x="240" y="354"/>
                </a:lnTo>
                <a:lnTo>
                  <a:pt x="240" y="363"/>
                </a:lnTo>
                <a:lnTo>
                  <a:pt x="240" y="370"/>
                </a:lnTo>
                <a:lnTo>
                  <a:pt x="240" y="379"/>
                </a:lnTo>
                <a:lnTo>
                  <a:pt x="240" y="388"/>
                </a:lnTo>
                <a:lnTo>
                  <a:pt x="240" y="395"/>
                </a:lnTo>
                <a:lnTo>
                  <a:pt x="240" y="403"/>
                </a:lnTo>
                <a:lnTo>
                  <a:pt x="239" y="415"/>
                </a:lnTo>
                <a:lnTo>
                  <a:pt x="239" y="427"/>
                </a:lnTo>
                <a:lnTo>
                  <a:pt x="239" y="438"/>
                </a:lnTo>
                <a:lnTo>
                  <a:pt x="239" y="450"/>
                </a:lnTo>
                <a:lnTo>
                  <a:pt x="239" y="460"/>
                </a:lnTo>
                <a:lnTo>
                  <a:pt x="238" y="471"/>
                </a:lnTo>
                <a:lnTo>
                  <a:pt x="238" y="483"/>
                </a:lnTo>
                <a:lnTo>
                  <a:pt x="238" y="494"/>
                </a:lnTo>
                <a:lnTo>
                  <a:pt x="238" y="504"/>
                </a:lnTo>
                <a:lnTo>
                  <a:pt x="238" y="516"/>
                </a:lnTo>
                <a:lnTo>
                  <a:pt x="236" y="527"/>
                </a:lnTo>
                <a:lnTo>
                  <a:pt x="236" y="540"/>
                </a:lnTo>
                <a:lnTo>
                  <a:pt x="236" y="553"/>
                </a:lnTo>
                <a:lnTo>
                  <a:pt x="236" y="566"/>
                </a:lnTo>
                <a:lnTo>
                  <a:pt x="236" y="578"/>
                </a:lnTo>
                <a:lnTo>
                  <a:pt x="235" y="591"/>
                </a:lnTo>
                <a:lnTo>
                  <a:pt x="198" y="578"/>
                </a:lnTo>
                <a:lnTo>
                  <a:pt x="116" y="581"/>
                </a:lnTo>
                <a:lnTo>
                  <a:pt x="102" y="582"/>
                </a:lnTo>
                <a:lnTo>
                  <a:pt x="100" y="581"/>
                </a:lnTo>
                <a:lnTo>
                  <a:pt x="98" y="581"/>
                </a:lnTo>
                <a:lnTo>
                  <a:pt x="95" y="579"/>
                </a:lnTo>
                <a:lnTo>
                  <a:pt x="93" y="579"/>
                </a:lnTo>
                <a:lnTo>
                  <a:pt x="91" y="578"/>
                </a:lnTo>
                <a:lnTo>
                  <a:pt x="89" y="578"/>
                </a:lnTo>
                <a:lnTo>
                  <a:pt x="86" y="577"/>
                </a:lnTo>
                <a:lnTo>
                  <a:pt x="85" y="575"/>
                </a:lnTo>
                <a:lnTo>
                  <a:pt x="85" y="572"/>
                </a:lnTo>
                <a:lnTo>
                  <a:pt x="84" y="568"/>
                </a:lnTo>
                <a:lnTo>
                  <a:pt x="84" y="564"/>
                </a:lnTo>
                <a:lnTo>
                  <a:pt x="84" y="559"/>
                </a:lnTo>
                <a:lnTo>
                  <a:pt x="84" y="553"/>
                </a:lnTo>
                <a:lnTo>
                  <a:pt x="84" y="549"/>
                </a:lnTo>
                <a:lnTo>
                  <a:pt x="84" y="546"/>
                </a:lnTo>
                <a:lnTo>
                  <a:pt x="82" y="542"/>
                </a:lnTo>
                <a:lnTo>
                  <a:pt x="81" y="540"/>
                </a:lnTo>
                <a:lnTo>
                  <a:pt x="80" y="540"/>
                </a:lnTo>
                <a:lnTo>
                  <a:pt x="79" y="539"/>
                </a:lnTo>
                <a:lnTo>
                  <a:pt x="76" y="539"/>
                </a:lnTo>
                <a:lnTo>
                  <a:pt x="73" y="539"/>
                </a:lnTo>
                <a:lnTo>
                  <a:pt x="71" y="538"/>
                </a:lnTo>
                <a:lnTo>
                  <a:pt x="70" y="538"/>
                </a:lnTo>
                <a:lnTo>
                  <a:pt x="68" y="536"/>
                </a:lnTo>
                <a:lnTo>
                  <a:pt x="67" y="535"/>
                </a:lnTo>
                <a:lnTo>
                  <a:pt x="66" y="532"/>
                </a:lnTo>
                <a:lnTo>
                  <a:pt x="64" y="529"/>
                </a:lnTo>
                <a:lnTo>
                  <a:pt x="63" y="525"/>
                </a:lnTo>
                <a:lnTo>
                  <a:pt x="63" y="522"/>
                </a:lnTo>
                <a:lnTo>
                  <a:pt x="62" y="519"/>
                </a:lnTo>
                <a:lnTo>
                  <a:pt x="61" y="516"/>
                </a:lnTo>
                <a:lnTo>
                  <a:pt x="59" y="514"/>
                </a:lnTo>
                <a:lnTo>
                  <a:pt x="54" y="512"/>
                </a:lnTo>
                <a:lnTo>
                  <a:pt x="49" y="510"/>
                </a:lnTo>
                <a:lnTo>
                  <a:pt x="44" y="507"/>
                </a:lnTo>
                <a:lnTo>
                  <a:pt x="39" y="506"/>
                </a:lnTo>
                <a:lnTo>
                  <a:pt x="34" y="504"/>
                </a:lnTo>
                <a:lnTo>
                  <a:pt x="29" y="502"/>
                </a:lnTo>
                <a:lnTo>
                  <a:pt x="23" y="499"/>
                </a:lnTo>
                <a:lnTo>
                  <a:pt x="20" y="496"/>
                </a:lnTo>
                <a:lnTo>
                  <a:pt x="17" y="493"/>
                </a:lnTo>
                <a:lnTo>
                  <a:pt x="16" y="489"/>
                </a:lnTo>
                <a:lnTo>
                  <a:pt x="15" y="484"/>
                </a:lnTo>
                <a:lnTo>
                  <a:pt x="13" y="480"/>
                </a:lnTo>
                <a:lnTo>
                  <a:pt x="12" y="476"/>
                </a:lnTo>
                <a:lnTo>
                  <a:pt x="11" y="471"/>
                </a:lnTo>
                <a:lnTo>
                  <a:pt x="11" y="467"/>
                </a:lnTo>
                <a:lnTo>
                  <a:pt x="11" y="463"/>
                </a:lnTo>
                <a:lnTo>
                  <a:pt x="9" y="458"/>
                </a:lnTo>
                <a:lnTo>
                  <a:pt x="11" y="454"/>
                </a:lnTo>
                <a:lnTo>
                  <a:pt x="11" y="450"/>
                </a:lnTo>
                <a:lnTo>
                  <a:pt x="11" y="445"/>
                </a:lnTo>
                <a:lnTo>
                  <a:pt x="11" y="441"/>
                </a:lnTo>
                <a:lnTo>
                  <a:pt x="11" y="435"/>
                </a:lnTo>
                <a:lnTo>
                  <a:pt x="11" y="431"/>
                </a:lnTo>
                <a:lnTo>
                  <a:pt x="11" y="428"/>
                </a:lnTo>
                <a:lnTo>
                  <a:pt x="9" y="424"/>
                </a:lnTo>
                <a:lnTo>
                  <a:pt x="9" y="421"/>
                </a:lnTo>
                <a:lnTo>
                  <a:pt x="8" y="418"/>
                </a:lnTo>
                <a:lnTo>
                  <a:pt x="6" y="415"/>
                </a:lnTo>
                <a:lnTo>
                  <a:pt x="4" y="412"/>
                </a:lnTo>
                <a:lnTo>
                  <a:pt x="3" y="408"/>
                </a:lnTo>
                <a:lnTo>
                  <a:pt x="2" y="405"/>
                </a:lnTo>
                <a:lnTo>
                  <a:pt x="0" y="402"/>
                </a:lnTo>
                <a:lnTo>
                  <a:pt x="11" y="359"/>
                </a:lnTo>
                <a:lnTo>
                  <a:pt x="12" y="353"/>
                </a:lnTo>
                <a:lnTo>
                  <a:pt x="13" y="349"/>
                </a:lnTo>
                <a:lnTo>
                  <a:pt x="17" y="344"/>
                </a:lnTo>
                <a:lnTo>
                  <a:pt x="20" y="341"/>
                </a:lnTo>
                <a:lnTo>
                  <a:pt x="22" y="337"/>
                </a:lnTo>
                <a:lnTo>
                  <a:pt x="26" y="333"/>
                </a:lnTo>
                <a:lnTo>
                  <a:pt x="29" y="330"/>
                </a:lnTo>
                <a:lnTo>
                  <a:pt x="32" y="326"/>
                </a:lnTo>
                <a:lnTo>
                  <a:pt x="34" y="323"/>
                </a:lnTo>
                <a:lnTo>
                  <a:pt x="36" y="320"/>
                </a:lnTo>
                <a:lnTo>
                  <a:pt x="39" y="317"/>
                </a:lnTo>
                <a:lnTo>
                  <a:pt x="43" y="314"/>
                </a:lnTo>
                <a:lnTo>
                  <a:pt x="45" y="310"/>
                </a:lnTo>
                <a:lnTo>
                  <a:pt x="47" y="307"/>
                </a:lnTo>
                <a:lnTo>
                  <a:pt x="49" y="304"/>
                </a:lnTo>
                <a:lnTo>
                  <a:pt x="52" y="301"/>
                </a:lnTo>
                <a:lnTo>
                  <a:pt x="53" y="297"/>
                </a:lnTo>
                <a:lnTo>
                  <a:pt x="56" y="294"/>
                </a:lnTo>
                <a:lnTo>
                  <a:pt x="57" y="290"/>
                </a:lnTo>
                <a:lnTo>
                  <a:pt x="58" y="285"/>
                </a:lnTo>
                <a:lnTo>
                  <a:pt x="59" y="281"/>
                </a:lnTo>
                <a:lnTo>
                  <a:pt x="61" y="277"/>
                </a:lnTo>
                <a:lnTo>
                  <a:pt x="62" y="272"/>
                </a:lnTo>
                <a:lnTo>
                  <a:pt x="63" y="268"/>
                </a:lnTo>
                <a:lnTo>
                  <a:pt x="64" y="264"/>
                </a:lnTo>
                <a:lnTo>
                  <a:pt x="66" y="259"/>
                </a:lnTo>
                <a:lnTo>
                  <a:pt x="67" y="253"/>
                </a:lnTo>
                <a:lnTo>
                  <a:pt x="68" y="249"/>
                </a:lnTo>
                <a:lnTo>
                  <a:pt x="70" y="245"/>
                </a:lnTo>
                <a:lnTo>
                  <a:pt x="71" y="239"/>
                </a:lnTo>
                <a:lnTo>
                  <a:pt x="72" y="235"/>
                </a:lnTo>
                <a:lnTo>
                  <a:pt x="73" y="229"/>
                </a:lnTo>
                <a:lnTo>
                  <a:pt x="75" y="225"/>
                </a:lnTo>
                <a:lnTo>
                  <a:pt x="76" y="219"/>
                </a:lnTo>
                <a:lnTo>
                  <a:pt x="77" y="215"/>
                </a:lnTo>
                <a:lnTo>
                  <a:pt x="79" y="209"/>
                </a:lnTo>
                <a:lnTo>
                  <a:pt x="81" y="204"/>
                </a:lnTo>
                <a:lnTo>
                  <a:pt x="81" y="199"/>
                </a:lnTo>
                <a:lnTo>
                  <a:pt x="82" y="194"/>
                </a:lnTo>
                <a:lnTo>
                  <a:pt x="82" y="189"/>
                </a:lnTo>
                <a:lnTo>
                  <a:pt x="82" y="184"/>
                </a:lnTo>
                <a:lnTo>
                  <a:pt x="81" y="178"/>
                </a:lnTo>
                <a:lnTo>
                  <a:pt x="80" y="173"/>
                </a:lnTo>
                <a:lnTo>
                  <a:pt x="77" y="168"/>
                </a:lnTo>
                <a:lnTo>
                  <a:pt x="76" y="163"/>
                </a:lnTo>
                <a:lnTo>
                  <a:pt x="75" y="158"/>
                </a:lnTo>
                <a:lnTo>
                  <a:pt x="73" y="153"/>
                </a:lnTo>
                <a:lnTo>
                  <a:pt x="73" y="148"/>
                </a:lnTo>
                <a:lnTo>
                  <a:pt x="73" y="144"/>
                </a:lnTo>
                <a:lnTo>
                  <a:pt x="75" y="141"/>
                </a:lnTo>
                <a:lnTo>
                  <a:pt x="76" y="138"/>
                </a:lnTo>
                <a:lnTo>
                  <a:pt x="79" y="135"/>
                </a:lnTo>
                <a:lnTo>
                  <a:pt x="80" y="132"/>
                </a:lnTo>
                <a:lnTo>
                  <a:pt x="82" y="129"/>
                </a:lnTo>
                <a:lnTo>
                  <a:pt x="84" y="127"/>
                </a:lnTo>
                <a:lnTo>
                  <a:pt x="85" y="124"/>
                </a:lnTo>
                <a:lnTo>
                  <a:pt x="88" y="118"/>
                </a:lnTo>
                <a:lnTo>
                  <a:pt x="89" y="114"/>
                </a:lnTo>
                <a:lnTo>
                  <a:pt x="90" y="109"/>
                </a:lnTo>
                <a:lnTo>
                  <a:pt x="91" y="103"/>
                </a:lnTo>
                <a:lnTo>
                  <a:pt x="91" y="99"/>
                </a:lnTo>
                <a:lnTo>
                  <a:pt x="93" y="93"/>
                </a:lnTo>
                <a:lnTo>
                  <a:pt x="94" y="89"/>
                </a:lnTo>
                <a:lnTo>
                  <a:pt x="95" y="85"/>
                </a:lnTo>
                <a:lnTo>
                  <a:pt x="98" y="75"/>
                </a:lnTo>
                <a:lnTo>
                  <a:pt x="100" y="66"/>
                </a:lnTo>
                <a:lnTo>
                  <a:pt x="103" y="56"/>
                </a:lnTo>
                <a:lnTo>
                  <a:pt x="106" y="46"/>
                </a:lnTo>
                <a:lnTo>
                  <a:pt x="108" y="37"/>
                </a:lnTo>
                <a:lnTo>
                  <a:pt x="109" y="27"/>
                </a:lnTo>
                <a:lnTo>
                  <a:pt x="112" y="17"/>
                </a:lnTo>
                <a:lnTo>
                  <a:pt x="112" y="8"/>
                </a:lnTo>
                <a:lnTo>
                  <a:pt x="112" y="7"/>
                </a:lnTo>
                <a:lnTo>
                  <a:pt x="112" y="5"/>
                </a:lnTo>
                <a:lnTo>
                  <a:pt x="112" y="4"/>
                </a:lnTo>
                <a:lnTo>
                  <a:pt x="112" y="3"/>
                </a:lnTo>
              </a:path>
            </a:pathLst>
          </a:custGeom>
          <a:solidFill>
            <a:srgbClr val="66CCFF"/>
          </a:solidFill>
          <a:ln w="1588">
            <a:solidFill>
              <a:srgbClr val="1F1A17"/>
            </a:solidFill>
            <a:prstDash val="solid"/>
            <a:round/>
            <a:headEnd/>
            <a:tailEnd/>
          </a:ln>
        </p:spPr>
        <p:txBody>
          <a:bodyPr/>
          <a:lstStyle/>
          <a:p>
            <a:endParaRPr lang="en-US"/>
          </a:p>
        </p:txBody>
      </p:sp>
      <p:sp>
        <p:nvSpPr>
          <p:cNvPr id="18466" name="Freeform 38"/>
          <p:cNvSpPr>
            <a:spLocks/>
          </p:cNvSpPr>
          <p:nvPr/>
        </p:nvSpPr>
        <p:spPr bwMode="auto">
          <a:xfrm>
            <a:off x="6875463" y="1195388"/>
            <a:ext cx="628650" cy="939800"/>
          </a:xfrm>
          <a:custGeom>
            <a:avLst/>
            <a:gdLst>
              <a:gd name="T0" fmla="*/ 22724096 w 373"/>
              <a:gd name="T1" fmla="*/ 0 h 576"/>
              <a:gd name="T2" fmla="*/ 1059519706 w 373"/>
              <a:gd name="T3" fmla="*/ 1517401497 h 576"/>
              <a:gd name="T4" fmla="*/ 974303108 w 373"/>
              <a:gd name="T5" fmla="*/ 1528050928 h 576"/>
              <a:gd name="T6" fmla="*/ 903290962 w 373"/>
              <a:gd name="T7" fmla="*/ 1256515739 h 576"/>
              <a:gd name="T8" fmla="*/ 837958364 w 373"/>
              <a:gd name="T9" fmla="*/ 1086141166 h 576"/>
              <a:gd name="T10" fmla="*/ 721496355 w 373"/>
              <a:gd name="T11" fmla="*/ 1094126199 h 576"/>
              <a:gd name="T12" fmla="*/ 710133468 w 373"/>
              <a:gd name="T13" fmla="*/ 1064843936 h 576"/>
              <a:gd name="T14" fmla="*/ 695930701 w 373"/>
              <a:gd name="T15" fmla="*/ 1014262812 h 576"/>
              <a:gd name="T16" fmla="*/ 678888056 w 373"/>
              <a:gd name="T17" fmla="*/ 971669985 h 576"/>
              <a:gd name="T18" fmla="*/ 556744603 w 373"/>
              <a:gd name="T19" fmla="*/ 899793263 h 576"/>
              <a:gd name="T20" fmla="*/ 414718521 w 373"/>
              <a:gd name="T21" fmla="*/ 998291114 h 576"/>
              <a:gd name="T22" fmla="*/ 391994432 w 373"/>
              <a:gd name="T23" fmla="*/ 1016925578 h 576"/>
              <a:gd name="T24" fmla="*/ 366428778 w 373"/>
              <a:gd name="T25" fmla="*/ 1032898908 h 576"/>
              <a:gd name="T26" fmla="*/ 329501923 w 373"/>
              <a:gd name="T27" fmla="*/ 1035560042 h 576"/>
              <a:gd name="T28" fmla="*/ 298256511 w 373"/>
              <a:gd name="T29" fmla="*/ 1032898908 h 576"/>
              <a:gd name="T30" fmla="*/ 272690858 w 373"/>
              <a:gd name="T31" fmla="*/ 1022249477 h 576"/>
              <a:gd name="T32" fmla="*/ 249966769 w 373"/>
              <a:gd name="T33" fmla="*/ 998291114 h 576"/>
              <a:gd name="T34" fmla="*/ 230082559 w 373"/>
              <a:gd name="T35" fmla="*/ 974332750 h 576"/>
              <a:gd name="T36" fmla="*/ 218721305 w 373"/>
              <a:gd name="T37" fmla="*/ 963683320 h 576"/>
              <a:gd name="T38" fmla="*/ 204518539 w 373"/>
              <a:gd name="T39" fmla="*/ 913103827 h 576"/>
              <a:gd name="T40" fmla="*/ 204518539 w 373"/>
              <a:gd name="T41" fmla="*/ 851874700 h 576"/>
              <a:gd name="T42" fmla="*/ 207358418 w 373"/>
              <a:gd name="T43" fmla="*/ 790645777 h 576"/>
              <a:gd name="T44" fmla="*/ 210199982 w 373"/>
              <a:gd name="T45" fmla="*/ 745390184 h 576"/>
              <a:gd name="T46" fmla="*/ 184634329 w 373"/>
              <a:gd name="T47" fmla="*/ 756039615 h 576"/>
              <a:gd name="T48" fmla="*/ 122143505 w 373"/>
              <a:gd name="T49" fmla="*/ 774674079 h 576"/>
              <a:gd name="T50" fmla="*/ 65332414 w 373"/>
              <a:gd name="T51" fmla="*/ 795971308 h 576"/>
              <a:gd name="T52" fmla="*/ 39766747 w 373"/>
              <a:gd name="T53" fmla="*/ 803956342 h 576"/>
              <a:gd name="T54" fmla="*/ 17042652 w 373"/>
              <a:gd name="T55" fmla="*/ 782660744 h 576"/>
              <a:gd name="T56" fmla="*/ 17042652 w 373"/>
              <a:gd name="T57" fmla="*/ 782660744 h 576"/>
              <a:gd name="T58" fmla="*/ 17042652 w 373"/>
              <a:gd name="T59" fmla="*/ 779997978 h 576"/>
              <a:gd name="T60" fmla="*/ 17042652 w 373"/>
              <a:gd name="T61" fmla="*/ 774674079 h 576"/>
              <a:gd name="T62" fmla="*/ 17042652 w 373"/>
              <a:gd name="T63" fmla="*/ 774674079 h 576"/>
              <a:gd name="T64" fmla="*/ 14202773 w 373"/>
              <a:gd name="T65" fmla="*/ 772011313 h 576"/>
              <a:gd name="T66" fmla="*/ 14202773 w 373"/>
              <a:gd name="T67" fmla="*/ 769350179 h 576"/>
              <a:gd name="T68" fmla="*/ 14202773 w 373"/>
              <a:gd name="T69" fmla="*/ 764024648 h 576"/>
              <a:gd name="T70" fmla="*/ 5681445 w 373"/>
              <a:gd name="T71" fmla="*/ 764024648 h 576"/>
              <a:gd name="T72" fmla="*/ 0 w 373"/>
              <a:gd name="T73" fmla="*/ 575015611 h 576"/>
              <a:gd name="T74" fmla="*/ 2839880 w 373"/>
              <a:gd name="T75" fmla="*/ 383343707 h 576"/>
              <a:gd name="T76" fmla="*/ 11362890 w 373"/>
              <a:gd name="T77" fmla="*/ 191671853 h 576"/>
              <a:gd name="T78" fmla="*/ 17042652 w 373"/>
              <a:gd name="T79" fmla="*/ 0 h 57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73"/>
              <a:gd name="T121" fmla="*/ 0 h 576"/>
              <a:gd name="T122" fmla="*/ 373 w 373"/>
              <a:gd name="T123" fmla="*/ 576 h 57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73" h="576">
                <a:moveTo>
                  <a:pt x="6" y="0"/>
                </a:moveTo>
                <a:lnTo>
                  <a:pt x="8" y="0"/>
                </a:lnTo>
                <a:lnTo>
                  <a:pt x="373" y="0"/>
                </a:lnTo>
                <a:lnTo>
                  <a:pt x="373" y="570"/>
                </a:lnTo>
                <a:lnTo>
                  <a:pt x="373" y="576"/>
                </a:lnTo>
                <a:lnTo>
                  <a:pt x="343" y="574"/>
                </a:lnTo>
                <a:lnTo>
                  <a:pt x="347" y="502"/>
                </a:lnTo>
                <a:lnTo>
                  <a:pt x="318" y="472"/>
                </a:lnTo>
                <a:lnTo>
                  <a:pt x="322" y="424"/>
                </a:lnTo>
                <a:lnTo>
                  <a:pt x="295" y="408"/>
                </a:lnTo>
                <a:lnTo>
                  <a:pt x="255" y="414"/>
                </a:lnTo>
                <a:lnTo>
                  <a:pt x="254" y="411"/>
                </a:lnTo>
                <a:lnTo>
                  <a:pt x="252" y="407"/>
                </a:lnTo>
                <a:lnTo>
                  <a:pt x="250" y="400"/>
                </a:lnTo>
                <a:lnTo>
                  <a:pt x="247" y="389"/>
                </a:lnTo>
                <a:lnTo>
                  <a:pt x="245" y="381"/>
                </a:lnTo>
                <a:lnTo>
                  <a:pt x="242" y="372"/>
                </a:lnTo>
                <a:lnTo>
                  <a:pt x="239" y="365"/>
                </a:lnTo>
                <a:lnTo>
                  <a:pt x="238" y="361"/>
                </a:lnTo>
                <a:lnTo>
                  <a:pt x="196" y="338"/>
                </a:lnTo>
                <a:lnTo>
                  <a:pt x="154" y="351"/>
                </a:lnTo>
                <a:lnTo>
                  <a:pt x="146" y="375"/>
                </a:lnTo>
                <a:lnTo>
                  <a:pt x="142" y="379"/>
                </a:lnTo>
                <a:lnTo>
                  <a:pt x="138" y="382"/>
                </a:lnTo>
                <a:lnTo>
                  <a:pt x="134" y="385"/>
                </a:lnTo>
                <a:lnTo>
                  <a:pt x="129" y="388"/>
                </a:lnTo>
                <a:lnTo>
                  <a:pt x="123" y="389"/>
                </a:lnTo>
                <a:lnTo>
                  <a:pt x="116" y="389"/>
                </a:lnTo>
                <a:lnTo>
                  <a:pt x="110" y="389"/>
                </a:lnTo>
                <a:lnTo>
                  <a:pt x="105" y="388"/>
                </a:lnTo>
                <a:lnTo>
                  <a:pt x="101" y="387"/>
                </a:lnTo>
                <a:lnTo>
                  <a:pt x="96" y="384"/>
                </a:lnTo>
                <a:lnTo>
                  <a:pt x="92" y="379"/>
                </a:lnTo>
                <a:lnTo>
                  <a:pt x="88" y="375"/>
                </a:lnTo>
                <a:lnTo>
                  <a:pt x="84" y="371"/>
                </a:lnTo>
                <a:lnTo>
                  <a:pt x="81" y="366"/>
                </a:lnTo>
                <a:lnTo>
                  <a:pt x="79" y="364"/>
                </a:lnTo>
                <a:lnTo>
                  <a:pt x="77" y="362"/>
                </a:lnTo>
                <a:lnTo>
                  <a:pt x="74" y="353"/>
                </a:lnTo>
                <a:lnTo>
                  <a:pt x="72" y="343"/>
                </a:lnTo>
                <a:lnTo>
                  <a:pt x="72" y="333"/>
                </a:lnTo>
                <a:lnTo>
                  <a:pt x="72" y="320"/>
                </a:lnTo>
                <a:lnTo>
                  <a:pt x="72" y="309"/>
                </a:lnTo>
                <a:lnTo>
                  <a:pt x="73" y="297"/>
                </a:lnTo>
                <a:lnTo>
                  <a:pt x="74" y="287"/>
                </a:lnTo>
                <a:lnTo>
                  <a:pt x="74" y="280"/>
                </a:lnTo>
                <a:lnTo>
                  <a:pt x="72" y="281"/>
                </a:lnTo>
                <a:lnTo>
                  <a:pt x="65" y="284"/>
                </a:lnTo>
                <a:lnTo>
                  <a:pt x="55" y="287"/>
                </a:lnTo>
                <a:lnTo>
                  <a:pt x="43" y="291"/>
                </a:lnTo>
                <a:lnTo>
                  <a:pt x="33" y="296"/>
                </a:lnTo>
                <a:lnTo>
                  <a:pt x="23" y="299"/>
                </a:lnTo>
                <a:lnTo>
                  <a:pt x="16" y="302"/>
                </a:lnTo>
                <a:lnTo>
                  <a:pt x="14" y="302"/>
                </a:lnTo>
                <a:lnTo>
                  <a:pt x="6" y="294"/>
                </a:lnTo>
                <a:lnTo>
                  <a:pt x="6" y="293"/>
                </a:lnTo>
                <a:lnTo>
                  <a:pt x="6" y="291"/>
                </a:lnTo>
                <a:lnTo>
                  <a:pt x="6" y="290"/>
                </a:lnTo>
                <a:lnTo>
                  <a:pt x="5" y="290"/>
                </a:lnTo>
                <a:lnTo>
                  <a:pt x="5" y="289"/>
                </a:lnTo>
                <a:lnTo>
                  <a:pt x="5" y="287"/>
                </a:lnTo>
                <a:lnTo>
                  <a:pt x="2" y="287"/>
                </a:lnTo>
                <a:lnTo>
                  <a:pt x="1" y="251"/>
                </a:lnTo>
                <a:lnTo>
                  <a:pt x="0" y="216"/>
                </a:lnTo>
                <a:lnTo>
                  <a:pt x="0" y="180"/>
                </a:lnTo>
                <a:lnTo>
                  <a:pt x="1" y="144"/>
                </a:lnTo>
                <a:lnTo>
                  <a:pt x="2" y="108"/>
                </a:lnTo>
                <a:lnTo>
                  <a:pt x="4" y="72"/>
                </a:lnTo>
                <a:lnTo>
                  <a:pt x="5" y="36"/>
                </a:lnTo>
                <a:lnTo>
                  <a:pt x="6" y="0"/>
                </a:lnTo>
                <a:close/>
              </a:path>
            </a:pathLst>
          </a:custGeom>
          <a:solidFill>
            <a:srgbClr val="66CCFF"/>
          </a:solidFill>
          <a:ln w="9525">
            <a:noFill/>
            <a:round/>
            <a:headEnd/>
            <a:tailEnd/>
          </a:ln>
        </p:spPr>
        <p:txBody>
          <a:bodyPr/>
          <a:lstStyle/>
          <a:p>
            <a:endParaRPr lang="en-US"/>
          </a:p>
        </p:txBody>
      </p:sp>
      <p:sp>
        <p:nvSpPr>
          <p:cNvPr id="18467" name="Freeform 39"/>
          <p:cNvSpPr>
            <a:spLocks/>
          </p:cNvSpPr>
          <p:nvPr/>
        </p:nvSpPr>
        <p:spPr bwMode="auto">
          <a:xfrm>
            <a:off x="6875463" y="1195388"/>
            <a:ext cx="628650" cy="939800"/>
          </a:xfrm>
          <a:custGeom>
            <a:avLst/>
            <a:gdLst>
              <a:gd name="T0" fmla="*/ 22724096 w 373"/>
              <a:gd name="T1" fmla="*/ 0 h 576"/>
              <a:gd name="T2" fmla="*/ 1059519706 w 373"/>
              <a:gd name="T3" fmla="*/ 1517401497 h 576"/>
              <a:gd name="T4" fmla="*/ 974303108 w 373"/>
              <a:gd name="T5" fmla="*/ 1528050928 h 576"/>
              <a:gd name="T6" fmla="*/ 903290962 w 373"/>
              <a:gd name="T7" fmla="*/ 1256515739 h 576"/>
              <a:gd name="T8" fmla="*/ 837958364 w 373"/>
              <a:gd name="T9" fmla="*/ 1086141166 h 576"/>
              <a:gd name="T10" fmla="*/ 721496355 w 373"/>
              <a:gd name="T11" fmla="*/ 1094126199 h 576"/>
              <a:gd name="T12" fmla="*/ 710133468 w 373"/>
              <a:gd name="T13" fmla="*/ 1064843936 h 576"/>
              <a:gd name="T14" fmla="*/ 695930701 w 373"/>
              <a:gd name="T15" fmla="*/ 1014262812 h 576"/>
              <a:gd name="T16" fmla="*/ 678888056 w 373"/>
              <a:gd name="T17" fmla="*/ 971669985 h 576"/>
              <a:gd name="T18" fmla="*/ 556744603 w 373"/>
              <a:gd name="T19" fmla="*/ 899793263 h 576"/>
              <a:gd name="T20" fmla="*/ 414718521 w 373"/>
              <a:gd name="T21" fmla="*/ 998291114 h 576"/>
              <a:gd name="T22" fmla="*/ 391994432 w 373"/>
              <a:gd name="T23" fmla="*/ 1016925578 h 576"/>
              <a:gd name="T24" fmla="*/ 366428778 w 373"/>
              <a:gd name="T25" fmla="*/ 1032898908 h 576"/>
              <a:gd name="T26" fmla="*/ 329501923 w 373"/>
              <a:gd name="T27" fmla="*/ 1035560042 h 576"/>
              <a:gd name="T28" fmla="*/ 298256511 w 373"/>
              <a:gd name="T29" fmla="*/ 1032898908 h 576"/>
              <a:gd name="T30" fmla="*/ 272690858 w 373"/>
              <a:gd name="T31" fmla="*/ 1022249477 h 576"/>
              <a:gd name="T32" fmla="*/ 249966769 w 373"/>
              <a:gd name="T33" fmla="*/ 998291114 h 576"/>
              <a:gd name="T34" fmla="*/ 230082559 w 373"/>
              <a:gd name="T35" fmla="*/ 974332750 h 576"/>
              <a:gd name="T36" fmla="*/ 218721305 w 373"/>
              <a:gd name="T37" fmla="*/ 963683320 h 576"/>
              <a:gd name="T38" fmla="*/ 204518539 w 373"/>
              <a:gd name="T39" fmla="*/ 913103827 h 576"/>
              <a:gd name="T40" fmla="*/ 204518539 w 373"/>
              <a:gd name="T41" fmla="*/ 851874700 h 576"/>
              <a:gd name="T42" fmla="*/ 207358418 w 373"/>
              <a:gd name="T43" fmla="*/ 790645777 h 576"/>
              <a:gd name="T44" fmla="*/ 210199982 w 373"/>
              <a:gd name="T45" fmla="*/ 745390184 h 576"/>
              <a:gd name="T46" fmla="*/ 184634329 w 373"/>
              <a:gd name="T47" fmla="*/ 756039615 h 576"/>
              <a:gd name="T48" fmla="*/ 122143505 w 373"/>
              <a:gd name="T49" fmla="*/ 774674079 h 576"/>
              <a:gd name="T50" fmla="*/ 65332414 w 373"/>
              <a:gd name="T51" fmla="*/ 795971308 h 576"/>
              <a:gd name="T52" fmla="*/ 39766747 w 373"/>
              <a:gd name="T53" fmla="*/ 803956342 h 576"/>
              <a:gd name="T54" fmla="*/ 17042652 w 373"/>
              <a:gd name="T55" fmla="*/ 782660744 h 576"/>
              <a:gd name="T56" fmla="*/ 17042652 w 373"/>
              <a:gd name="T57" fmla="*/ 782660744 h 576"/>
              <a:gd name="T58" fmla="*/ 17042652 w 373"/>
              <a:gd name="T59" fmla="*/ 779997978 h 576"/>
              <a:gd name="T60" fmla="*/ 17042652 w 373"/>
              <a:gd name="T61" fmla="*/ 774674079 h 576"/>
              <a:gd name="T62" fmla="*/ 17042652 w 373"/>
              <a:gd name="T63" fmla="*/ 774674079 h 576"/>
              <a:gd name="T64" fmla="*/ 14202773 w 373"/>
              <a:gd name="T65" fmla="*/ 772011313 h 576"/>
              <a:gd name="T66" fmla="*/ 14202773 w 373"/>
              <a:gd name="T67" fmla="*/ 769350179 h 576"/>
              <a:gd name="T68" fmla="*/ 14202773 w 373"/>
              <a:gd name="T69" fmla="*/ 764024648 h 576"/>
              <a:gd name="T70" fmla="*/ 5681445 w 373"/>
              <a:gd name="T71" fmla="*/ 764024648 h 576"/>
              <a:gd name="T72" fmla="*/ 0 w 373"/>
              <a:gd name="T73" fmla="*/ 575015611 h 576"/>
              <a:gd name="T74" fmla="*/ 2839880 w 373"/>
              <a:gd name="T75" fmla="*/ 383343707 h 576"/>
              <a:gd name="T76" fmla="*/ 11362890 w 373"/>
              <a:gd name="T77" fmla="*/ 191671853 h 576"/>
              <a:gd name="T78" fmla="*/ 17042652 w 373"/>
              <a:gd name="T79" fmla="*/ 0 h 57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73"/>
              <a:gd name="T121" fmla="*/ 0 h 576"/>
              <a:gd name="T122" fmla="*/ 373 w 373"/>
              <a:gd name="T123" fmla="*/ 576 h 57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73" h="576">
                <a:moveTo>
                  <a:pt x="6" y="0"/>
                </a:moveTo>
                <a:lnTo>
                  <a:pt x="8" y="0"/>
                </a:lnTo>
                <a:lnTo>
                  <a:pt x="373" y="0"/>
                </a:lnTo>
                <a:lnTo>
                  <a:pt x="373" y="570"/>
                </a:lnTo>
                <a:lnTo>
                  <a:pt x="373" y="576"/>
                </a:lnTo>
                <a:lnTo>
                  <a:pt x="343" y="574"/>
                </a:lnTo>
                <a:lnTo>
                  <a:pt x="347" y="502"/>
                </a:lnTo>
                <a:lnTo>
                  <a:pt x="318" y="472"/>
                </a:lnTo>
                <a:lnTo>
                  <a:pt x="322" y="424"/>
                </a:lnTo>
                <a:lnTo>
                  <a:pt x="295" y="408"/>
                </a:lnTo>
                <a:lnTo>
                  <a:pt x="255" y="414"/>
                </a:lnTo>
                <a:lnTo>
                  <a:pt x="254" y="411"/>
                </a:lnTo>
                <a:lnTo>
                  <a:pt x="252" y="407"/>
                </a:lnTo>
                <a:lnTo>
                  <a:pt x="250" y="400"/>
                </a:lnTo>
                <a:lnTo>
                  <a:pt x="247" y="389"/>
                </a:lnTo>
                <a:lnTo>
                  <a:pt x="245" y="381"/>
                </a:lnTo>
                <a:lnTo>
                  <a:pt x="242" y="372"/>
                </a:lnTo>
                <a:lnTo>
                  <a:pt x="239" y="365"/>
                </a:lnTo>
                <a:lnTo>
                  <a:pt x="238" y="361"/>
                </a:lnTo>
                <a:lnTo>
                  <a:pt x="196" y="338"/>
                </a:lnTo>
                <a:lnTo>
                  <a:pt x="154" y="351"/>
                </a:lnTo>
                <a:lnTo>
                  <a:pt x="146" y="375"/>
                </a:lnTo>
                <a:lnTo>
                  <a:pt x="142" y="379"/>
                </a:lnTo>
                <a:lnTo>
                  <a:pt x="138" y="382"/>
                </a:lnTo>
                <a:lnTo>
                  <a:pt x="134" y="385"/>
                </a:lnTo>
                <a:lnTo>
                  <a:pt x="129" y="388"/>
                </a:lnTo>
                <a:lnTo>
                  <a:pt x="123" y="389"/>
                </a:lnTo>
                <a:lnTo>
                  <a:pt x="116" y="389"/>
                </a:lnTo>
                <a:lnTo>
                  <a:pt x="110" y="389"/>
                </a:lnTo>
                <a:lnTo>
                  <a:pt x="105" y="388"/>
                </a:lnTo>
                <a:lnTo>
                  <a:pt x="101" y="387"/>
                </a:lnTo>
                <a:lnTo>
                  <a:pt x="96" y="384"/>
                </a:lnTo>
                <a:lnTo>
                  <a:pt x="92" y="379"/>
                </a:lnTo>
                <a:lnTo>
                  <a:pt x="88" y="375"/>
                </a:lnTo>
                <a:lnTo>
                  <a:pt x="84" y="371"/>
                </a:lnTo>
                <a:lnTo>
                  <a:pt x="81" y="366"/>
                </a:lnTo>
                <a:lnTo>
                  <a:pt x="79" y="364"/>
                </a:lnTo>
                <a:lnTo>
                  <a:pt x="77" y="362"/>
                </a:lnTo>
                <a:lnTo>
                  <a:pt x="74" y="353"/>
                </a:lnTo>
                <a:lnTo>
                  <a:pt x="72" y="343"/>
                </a:lnTo>
                <a:lnTo>
                  <a:pt x="72" y="333"/>
                </a:lnTo>
                <a:lnTo>
                  <a:pt x="72" y="320"/>
                </a:lnTo>
                <a:lnTo>
                  <a:pt x="72" y="309"/>
                </a:lnTo>
                <a:lnTo>
                  <a:pt x="73" y="297"/>
                </a:lnTo>
                <a:lnTo>
                  <a:pt x="74" y="287"/>
                </a:lnTo>
                <a:lnTo>
                  <a:pt x="74" y="280"/>
                </a:lnTo>
                <a:lnTo>
                  <a:pt x="72" y="281"/>
                </a:lnTo>
                <a:lnTo>
                  <a:pt x="65" y="284"/>
                </a:lnTo>
                <a:lnTo>
                  <a:pt x="55" y="287"/>
                </a:lnTo>
                <a:lnTo>
                  <a:pt x="43" y="291"/>
                </a:lnTo>
                <a:lnTo>
                  <a:pt x="33" y="296"/>
                </a:lnTo>
                <a:lnTo>
                  <a:pt x="23" y="299"/>
                </a:lnTo>
                <a:lnTo>
                  <a:pt x="16" y="302"/>
                </a:lnTo>
                <a:lnTo>
                  <a:pt x="14" y="302"/>
                </a:lnTo>
                <a:lnTo>
                  <a:pt x="6" y="294"/>
                </a:lnTo>
                <a:lnTo>
                  <a:pt x="6" y="293"/>
                </a:lnTo>
                <a:lnTo>
                  <a:pt x="6" y="291"/>
                </a:lnTo>
                <a:lnTo>
                  <a:pt x="6" y="290"/>
                </a:lnTo>
                <a:lnTo>
                  <a:pt x="5" y="290"/>
                </a:lnTo>
                <a:lnTo>
                  <a:pt x="5" y="289"/>
                </a:lnTo>
                <a:lnTo>
                  <a:pt x="5" y="287"/>
                </a:lnTo>
                <a:lnTo>
                  <a:pt x="2" y="287"/>
                </a:lnTo>
                <a:lnTo>
                  <a:pt x="1" y="251"/>
                </a:lnTo>
                <a:lnTo>
                  <a:pt x="0" y="216"/>
                </a:lnTo>
                <a:lnTo>
                  <a:pt x="0" y="180"/>
                </a:lnTo>
                <a:lnTo>
                  <a:pt x="1" y="144"/>
                </a:lnTo>
                <a:lnTo>
                  <a:pt x="2" y="108"/>
                </a:lnTo>
                <a:lnTo>
                  <a:pt x="4" y="72"/>
                </a:lnTo>
                <a:lnTo>
                  <a:pt x="5" y="36"/>
                </a:lnTo>
                <a:lnTo>
                  <a:pt x="6" y="0"/>
                </a:lnTo>
              </a:path>
            </a:pathLst>
          </a:custGeom>
          <a:solidFill>
            <a:srgbClr val="66CCFF"/>
          </a:solidFill>
          <a:ln w="1651">
            <a:solidFill>
              <a:srgbClr val="1F1A17"/>
            </a:solidFill>
            <a:prstDash val="solid"/>
            <a:round/>
            <a:headEnd/>
            <a:tailEnd/>
          </a:ln>
        </p:spPr>
        <p:txBody>
          <a:bodyPr/>
          <a:lstStyle/>
          <a:p>
            <a:endParaRPr lang="en-US"/>
          </a:p>
        </p:txBody>
      </p:sp>
      <p:sp>
        <p:nvSpPr>
          <p:cNvPr id="18468" name="Freeform 40"/>
          <p:cNvSpPr>
            <a:spLocks/>
          </p:cNvSpPr>
          <p:nvPr/>
        </p:nvSpPr>
        <p:spPr bwMode="auto">
          <a:xfrm>
            <a:off x="6049964" y="1174750"/>
            <a:ext cx="835025" cy="566738"/>
          </a:xfrm>
          <a:custGeom>
            <a:avLst/>
            <a:gdLst>
              <a:gd name="T0" fmla="*/ 453477597 w 496"/>
              <a:gd name="T1" fmla="*/ 53043740 h 348"/>
              <a:gd name="T2" fmla="*/ 459146001 w 496"/>
              <a:gd name="T3" fmla="*/ 68956382 h 348"/>
              <a:gd name="T4" fmla="*/ 459146001 w 496"/>
              <a:gd name="T5" fmla="*/ 87521930 h 348"/>
              <a:gd name="T6" fmla="*/ 459146001 w 496"/>
              <a:gd name="T7" fmla="*/ 103436188 h 348"/>
              <a:gd name="T8" fmla="*/ 453477597 w 496"/>
              <a:gd name="T9" fmla="*/ 119348843 h 348"/>
              <a:gd name="T10" fmla="*/ 439305639 w 496"/>
              <a:gd name="T11" fmla="*/ 135261473 h 348"/>
              <a:gd name="T12" fmla="*/ 413798662 w 496"/>
              <a:gd name="T13" fmla="*/ 145871521 h 348"/>
              <a:gd name="T14" fmla="*/ 393958406 w 496"/>
              <a:gd name="T15" fmla="*/ 156479941 h 348"/>
              <a:gd name="T16" fmla="*/ 374118149 w 496"/>
              <a:gd name="T17" fmla="*/ 175045489 h 348"/>
              <a:gd name="T18" fmla="*/ 359947981 w 496"/>
              <a:gd name="T19" fmla="*/ 198915248 h 348"/>
              <a:gd name="T20" fmla="*/ 345776128 w 496"/>
              <a:gd name="T21" fmla="*/ 222785057 h 348"/>
              <a:gd name="T22" fmla="*/ 331605960 w 496"/>
              <a:gd name="T23" fmla="*/ 244001896 h 348"/>
              <a:gd name="T24" fmla="*/ 323102512 w 496"/>
              <a:gd name="T25" fmla="*/ 273175865 h 348"/>
              <a:gd name="T26" fmla="*/ 323102512 w 496"/>
              <a:gd name="T27" fmla="*/ 299698542 h 348"/>
              <a:gd name="T28" fmla="*/ 328770916 w 496"/>
              <a:gd name="T29" fmla="*/ 326221220 h 348"/>
              <a:gd name="T30" fmla="*/ 323102512 w 496"/>
              <a:gd name="T31" fmla="*/ 347438059 h 348"/>
              <a:gd name="T32" fmla="*/ 308930659 w 496"/>
              <a:gd name="T33" fmla="*/ 387220447 h 348"/>
              <a:gd name="T34" fmla="*/ 280588638 w 496"/>
              <a:gd name="T35" fmla="*/ 432308775 h 348"/>
              <a:gd name="T36" fmla="*/ 252246617 w 496"/>
              <a:gd name="T37" fmla="*/ 477395373 h 348"/>
              <a:gd name="T38" fmla="*/ 221069553 w 496"/>
              <a:gd name="T39" fmla="*/ 527787809 h 348"/>
              <a:gd name="T40" fmla="*/ 206899331 w 496"/>
              <a:gd name="T41" fmla="*/ 559614697 h 348"/>
              <a:gd name="T42" fmla="*/ 206899331 w 496"/>
              <a:gd name="T43" fmla="*/ 572874407 h 348"/>
              <a:gd name="T44" fmla="*/ 206899331 w 496"/>
              <a:gd name="T45" fmla="*/ 594092875 h 348"/>
              <a:gd name="T46" fmla="*/ 212567735 w 496"/>
              <a:gd name="T47" fmla="*/ 607354214 h 348"/>
              <a:gd name="T48" fmla="*/ 215401096 w 496"/>
              <a:gd name="T49" fmla="*/ 628571053 h 348"/>
              <a:gd name="T50" fmla="*/ 229573001 w 496"/>
              <a:gd name="T51" fmla="*/ 655093731 h 348"/>
              <a:gd name="T52" fmla="*/ 240909809 w 496"/>
              <a:gd name="T53" fmla="*/ 681614780 h 348"/>
              <a:gd name="T54" fmla="*/ 246578213 w 496"/>
              <a:gd name="T55" fmla="*/ 702833248 h 348"/>
              <a:gd name="T56" fmla="*/ 240909809 w 496"/>
              <a:gd name="T57" fmla="*/ 726703006 h 348"/>
              <a:gd name="T58" fmla="*/ 218236140 w 496"/>
              <a:gd name="T59" fmla="*/ 737311426 h 348"/>
              <a:gd name="T60" fmla="*/ 192727479 w 496"/>
              <a:gd name="T61" fmla="*/ 745268555 h 348"/>
              <a:gd name="T62" fmla="*/ 167220502 w 496"/>
              <a:gd name="T63" fmla="*/ 750572765 h 348"/>
              <a:gd name="T64" fmla="*/ 138876797 w 496"/>
              <a:gd name="T65" fmla="*/ 761181184 h 348"/>
              <a:gd name="T66" fmla="*/ 110534776 w 496"/>
              <a:gd name="T67" fmla="*/ 769138313 h 348"/>
              <a:gd name="T68" fmla="*/ 79359369 w 496"/>
              <a:gd name="T69" fmla="*/ 779746733 h 348"/>
              <a:gd name="T70" fmla="*/ 51015651 w 496"/>
              <a:gd name="T71" fmla="*/ 795659363 h 348"/>
              <a:gd name="T72" fmla="*/ 36845482 w 496"/>
              <a:gd name="T73" fmla="*/ 811573621 h 348"/>
              <a:gd name="T74" fmla="*/ 25508667 w 496"/>
              <a:gd name="T75" fmla="*/ 830139169 h 348"/>
              <a:gd name="T76" fmla="*/ 14171859 w 496"/>
              <a:gd name="T77" fmla="*/ 856660422 h 348"/>
              <a:gd name="T78" fmla="*/ 8503451 w 496"/>
              <a:gd name="T79" fmla="*/ 888487309 h 348"/>
              <a:gd name="T80" fmla="*/ 5668406 w 496"/>
              <a:gd name="T81" fmla="*/ 901748648 h 348"/>
              <a:gd name="T82" fmla="*/ 127539989 w 496"/>
              <a:gd name="T83" fmla="*/ 875225971 h 348"/>
              <a:gd name="T84" fmla="*/ 286257043 w 496"/>
              <a:gd name="T85" fmla="*/ 909704149 h 348"/>
              <a:gd name="T86" fmla="*/ 555510556 w 496"/>
              <a:gd name="T87" fmla="*/ 883183100 h 348"/>
              <a:gd name="T88" fmla="*/ 858772706 w 496"/>
              <a:gd name="T89" fmla="*/ 830139169 h 348"/>
              <a:gd name="T90" fmla="*/ 1394443006 w 496"/>
              <a:gd name="T91" fmla="*/ 795659363 h 348"/>
              <a:gd name="T92" fmla="*/ 1388774601 w 496"/>
              <a:gd name="T93" fmla="*/ 607354214 h 348"/>
              <a:gd name="T94" fmla="*/ 1391607962 w 496"/>
              <a:gd name="T95" fmla="*/ 416396044 h 348"/>
              <a:gd name="T96" fmla="*/ 1400111410 w 496"/>
              <a:gd name="T97" fmla="*/ 225436348 h 348"/>
              <a:gd name="T98" fmla="*/ 1405779814 w 496"/>
              <a:gd name="T99" fmla="*/ 34478191 h 348"/>
              <a:gd name="T100" fmla="*/ 606526194 w 496"/>
              <a:gd name="T101" fmla="*/ 42435320 h 348"/>
              <a:gd name="T102" fmla="*/ 586685937 w 496"/>
              <a:gd name="T103" fmla="*/ 34478191 h 348"/>
              <a:gd name="T104" fmla="*/ 564012321 w 496"/>
              <a:gd name="T105" fmla="*/ 18565555 h 348"/>
              <a:gd name="T106" fmla="*/ 544173748 w 496"/>
              <a:gd name="T107" fmla="*/ 5304211 h 348"/>
              <a:gd name="T108" fmla="*/ 524333491 w 496"/>
              <a:gd name="T109" fmla="*/ 0 h 348"/>
              <a:gd name="T110" fmla="*/ 501659874 w 496"/>
              <a:gd name="T111" fmla="*/ 5304211 h 348"/>
              <a:gd name="T112" fmla="*/ 487488022 w 496"/>
              <a:gd name="T113" fmla="*/ 15912636 h 348"/>
              <a:gd name="T114" fmla="*/ 470482810 w 496"/>
              <a:gd name="T115" fmla="*/ 31826900 h 348"/>
              <a:gd name="T116" fmla="*/ 453477597 w 496"/>
              <a:gd name="T117" fmla="*/ 42435320 h 34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96"/>
              <a:gd name="T178" fmla="*/ 0 h 348"/>
              <a:gd name="T179" fmla="*/ 496 w 496"/>
              <a:gd name="T180" fmla="*/ 348 h 34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96" h="348">
                <a:moveTo>
                  <a:pt x="160" y="16"/>
                </a:moveTo>
                <a:lnTo>
                  <a:pt x="160" y="20"/>
                </a:lnTo>
                <a:lnTo>
                  <a:pt x="160" y="23"/>
                </a:lnTo>
                <a:lnTo>
                  <a:pt x="162" y="26"/>
                </a:lnTo>
                <a:lnTo>
                  <a:pt x="162" y="30"/>
                </a:lnTo>
                <a:lnTo>
                  <a:pt x="162" y="33"/>
                </a:lnTo>
                <a:lnTo>
                  <a:pt x="162" y="36"/>
                </a:lnTo>
                <a:lnTo>
                  <a:pt x="162" y="39"/>
                </a:lnTo>
                <a:lnTo>
                  <a:pt x="162" y="41"/>
                </a:lnTo>
                <a:lnTo>
                  <a:pt x="160" y="45"/>
                </a:lnTo>
                <a:lnTo>
                  <a:pt x="158" y="48"/>
                </a:lnTo>
                <a:lnTo>
                  <a:pt x="155" y="51"/>
                </a:lnTo>
                <a:lnTo>
                  <a:pt x="151" y="52"/>
                </a:lnTo>
                <a:lnTo>
                  <a:pt x="146" y="55"/>
                </a:lnTo>
                <a:lnTo>
                  <a:pt x="142" y="56"/>
                </a:lnTo>
                <a:lnTo>
                  <a:pt x="139" y="59"/>
                </a:lnTo>
                <a:lnTo>
                  <a:pt x="135" y="62"/>
                </a:lnTo>
                <a:lnTo>
                  <a:pt x="132" y="66"/>
                </a:lnTo>
                <a:lnTo>
                  <a:pt x="130" y="71"/>
                </a:lnTo>
                <a:lnTo>
                  <a:pt x="127" y="75"/>
                </a:lnTo>
                <a:lnTo>
                  <a:pt x="123" y="79"/>
                </a:lnTo>
                <a:lnTo>
                  <a:pt x="122" y="84"/>
                </a:lnTo>
                <a:lnTo>
                  <a:pt x="119" y="88"/>
                </a:lnTo>
                <a:lnTo>
                  <a:pt x="117" y="92"/>
                </a:lnTo>
                <a:lnTo>
                  <a:pt x="116" y="98"/>
                </a:lnTo>
                <a:lnTo>
                  <a:pt x="114" y="103"/>
                </a:lnTo>
                <a:lnTo>
                  <a:pt x="114" y="107"/>
                </a:lnTo>
                <a:lnTo>
                  <a:pt x="114" y="113"/>
                </a:lnTo>
                <a:lnTo>
                  <a:pt x="114" y="117"/>
                </a:lnTo>
                <a:lnTo>
                  <a:pt x="116" y="123"/>
                </a:lnTo>
                <a:lnTo>
                  <a:pt x="114" y="127"/>
                </a:lnTo>
                <a:lnTo>
                  <a:pt x="114" y="131"/>
                </a:lnTo>
                <a:lnTo>
                  <a:pt x="113" y="137"/>
                </a:lnTo>
                <a:lnTo>
                  <a:pt x="109" y="146"/>
                </a:lnTo>
                <a:lnTo>
                  <a:pt x="104" y="154"/>
                </a:lnTo>
                <a:lnTo>
                  <a:pt x="99" y="163"/>
                </a:lnTo>
                <a:lnTo>
                  <a:pt x="94" y="172"/>
                </a:lnTo>
                <a:lnTo>
                  <a:pt x="89" y="180"/>
                </a:lnTo>
                <a:lnTo>
                  <a:pt x="84" y="189"/>
                </a:lnTo>
                <a:lnTo>
                  <a:pt x="78" y="199"/>
                </a:lnTo>
                <a:lnTo>
                  <a:pt x="75" y="208"/>
                </a:lnTo>
                <a:lnTo>
                  <a:pt x="73" y="211"/>
                </a:lnTo>
                <a:lnTo>
                  <a:pt x="73" y="214"/>
                </a:lnTo>
                <a:lnTo>
                  <a:pt x="73" y="216"/>
                </a:lnTo>
                <a:lnTo>
                  <a:pt x="73" y="219"/>
                </a:lnTo>
                <a:lnTo>
                  <a:pt x="73" y="224"/>
                </a:lnTo>
                <a:lnTo>
                  <a:pt x="73" y="227"/>
                </a:lnTo>
                <a:lnTo>
                  <a:pt x="75" y="229"/>
                </a:lnTo>
                <a:lnTo>
                  <a:pt x="75" y="232"/>
                </a:lnTo>
                <a:lnTo>
                  <a:pt x="76" y="237"/>
                </a:lnTo>
                <a:lnTo>
                  <a:pt x="78" y="242"/>
                </a:lnTo>
                <a:lnTo>
                  <a:pt x="81" y="247"/>
                </a:lnTo>
                <a:lnTo>
                  <a:pt x="84" y="253"/>
                </a:lnTo>
                <a:lnTo>
                  <a:pt x="85" y="257"/>
                </a:lnTo>
                <a:lnTo>
                  <a:pt x="87" y="261"/>
                </a:lnTo>
                <a:lnTo>
                  <a:pt x="87" y="265"/>
                </a:lnTo>
                <a:lnTo>
                  <a:pt x="86" y="271"/>
                </a:lnTo>
                <a:lnTo>
                  <a:pt x="85" y="274"/>
                </a:lnTo>
                <a:lnTo>
                  <a:pt x="81" y="277"/>
                </a:lnTo>
                <a:lnTo>
                  <a:pt x="77" y="278"/>
                </a:lnTo>
                <a:lnTo>
                  <a:pt x="73" y="280"/>
                </a:lnTo>
                <a:lnTo>
                  <a:pt x="68" y="281"/>
                </a:lnTo>
                <a:lnTo>
                  <a:pt x="63" y="281"/>
                </a:lnTo>
                <a:lnTo>
                  <a:pt x="59" y="283"/>
                </a:lnTo>
                <a:lnTo>
                  <a:pt x="55" y="284"/>
                </a:lnTo>
                <a:lnTo>
                  <a:pt x="49" y="287"/>
                </a:lnTo>
                <a:lnTo>
                  <a:pt x="44" y="289"/>
                </a:lnTo>
                <a:lnTo>
                  <a:pt x="39" y="290"/>
                </a:lnTo>
                <a:lnTo>
                  <a:pt x="34" y="291"/>
                </a:lnTo>
                <a:lnTo>
                  <a:pt x="28" y="294"/>
                </a:lnTo>
                <a:lnTo>
                  <a:pt x="23" y="297"/>
                </a:lnTo>
                <a:lnTo>
                  <a:pt x="18" y="300"/>
                </a:lnTo>
                <a:lnTo>
                  <a:pt x="14" y="303"/>
                </a:lnTo>
                <a:lnTo>
                  <a:pt x="13" y="306"/>
                </a:lnTo>
                <a:lnTo>
                  <a:pt x="10" y="309"/>
                </a:lnTo>
                <a:lnTo>
                  <a:pt x="9" y="313"/>
                </a:lnTo>
                <a:lnTo>
                  <a:pt x="8" y="317"/>
                </a:lnTo>
                <a:lnTo>
                  <a:pt x="5" y="323"/>
                </a:lnTo>
                <a:lnTo>
                  <a:pt x="4" y="329"/>
                </a:lnTo>
                <a:lnTo>
                  <a:pt x="3" y="335"/>
                </a:lnTo>
                <a:lnTo>
                  <a:pt x="0" y="339"/>
                </a:lnTo>
                <a:lnTo>
                  <a:pt x="2" y="340"/>
                </a:lnTo>
                <a:lnTo>
                  <a:pt x="22" y="348"/>
                </a:lnTo>
                <a:lnTo>
                  <a:pt x="45" y="330"/>
                </a:lnTo>
                <a:lnTo>
                  <a:pt x="87" y="332"/>
                </a:lnTo>
                <a:lnTo>
                  <a:pt x="101" y="343"/>
                </a:lnTo>
                <a:lnTo>
                  <a:pt x="144" y="320"/>
                </a:lnTo>
                <a:lnTo>
                  <a:pt x="196" y="333"/>
                </a:lnTo>
                <a:lnTo>
                  <a:pt x="235" y="325"/>
                </a:lnTo>
                <a:lnTo>
                  <a:pt x="303" y="313"/>
                </a:lnTo>
                <a:lnTo>
                  <a:pt x="345" y="304"/>
                </a:lnTo>
                <a:lnTo>
                  <a:pt x="492" y="300"/>
                </a:lnTo>
                <a:lnTo>
                  <a:pt x="491" y="264"/>
                </a:lnTo>
                <a:lnTo>
                  <a:pt x="490" y="229"/>
                </a:lnTo>
                <a:lnTo>
                  <a:pt x="490" y="193"/>
                </a:lnTo>
                <a:lnTo>
                  <a:pt x="491" y="157"/>
                </a:lnTo>
                <a:lnTo>
                  <a:pt x="492" y="121"/>
                </a:lnTo>
                <a:lnTo>
                  <a:pt x="494" y="85"/>
                </a:lnTo>
                <a:lnTo>
                  <a:pt x="495" y="49"/>
                </a:lnTo>
                <a:lnTo>
                  <a:pt x="496" y="13"/>
                </a:lnTo>
                <a:lnTo>
                  <a:pt x="454" y="15"/>
                </a:lnTo>
                <a:lnTo>
                  <a:pt x="214" y="16"/>
                </a:lnTo>
                <a:lnTo>
                  <a:pt x="210" y="16"/>
                </a:lnTo>
                <a:lnTo>
                  <a:pt x="207" y="13"/>
                </a:lnTo>
                <a:lnTo>
                  <a:pt x="203" y="10"/>
                </a:lnTo>
                <a:lnTo>
                  <a:pt x="199" y="7"/>
                </a:lnTo>
                <a:lnTo>
                  <a:pt x="195" y="4"/>
                </a:lnTo>
                <a:lnTo>
                  <a:pt x="192" y="2"/>
                </a:lnTo>
                <a:lnTo>
                  <a:pt x="189" y="0"/>
                </a:lnTo>
                <a:lnTo>
                  <a:pt x="185" y="0"/>
                </a:lnTo>
                <a:lnTo>
                  <a:pt x="181" y="0"/>
                </a:lnTo>
                <a:lnTo>
                  <a:pt x="177" y="2"/>
                </a:lnTo>
                <a:lnTo>
                  <a:pt x="175" y="4"/>
                </a:lnTo>
                <a:lnTo>
                  <a:pt x="172" y="6"/>
                </a:lnTo>
                <a:lnTo>
                  <a:pt x="168" y="9"/>
                </a:lnTo>
                <a:lnTo>
                  <a:pt x="166" y="12"/>
                </a:lnTo>
                <a:lnTo>
                  <a:pt x="163" y="15"/>
                </a:lnTo>
                <a:lnTo>
                  <a:pt x="160" y="16"/>
                </a:lnTo>
                <a:close/>
              </a:path>
            </a:pathLst>
          </a:custGeom>
          <a:solidFill>
            <a:srgbClr val="66CCFF"/>
          </a:solidFill>
          <a:ln w="9525">
            <a:noFill/>
            <a:round/>
            <a:headEnd/>
            <a:tailEnd/>
          </a:ln>
        </p:spPr>
        <p:txBody>
          <a:bodyPr/>
          <a:lstStyle/>
          <a:p>
            <a:endParaRPr lang="en-US"/>
          </a:p>
        </p:txBody>
      </p:sp>
      <p:sp>
        <p:nvSpPr>
          <p:cNvPr id="18469" name="Freeform 41"/>
          <p:cNvSpPr>
            <a:spLocks/>
          </p:cNvSpPr>
          <p:nvPr/>
        </p:nvSpPr>
        <p:spPr bwMode="auto">
          <a:xfrm>
            <a:off x="6049964" y="1181686"/>
            <a:ext cx="841374" cy="559801"/>
          </a:xfrm>
          <a:custGeom>
            <a:avLst/>
            <a:gdLst>
              <a:gd name="T0" fmla="*/ 453477597 w 496"/>
              <a:gd name="T1" fmla="*/ 53043740 h 348"/>
              <a:gd name="T2" fmla="*/ 459146001 w 496"/>
              <a:gd name="T3" fmla="*/ 68956382 h 348"/>
              <a:gd name="T4" fmla="*/ 459146001 w 496"/>
              <a:gd name="T5" fmla="*/ 87521930 h 348"/>
              <a:gd name="T6" fmla="*/ 459146001 w 496"/>
              <a:gd name="T7" fmla="*/ 103436188 h 348"/>
              <a:gd name="T8" fmla="*/ 453477597 w 496"/>
              <a:gd name="T9" fmla="*/ 119348843 h 348"/>
              <a:gd name="T10" fmla="*/ 439305639 w 496"/>
              <a:gd name="T11" fmla="*/ 135261473 h 348"/>
              <a:gd name="T12" fmla="*/ 413798662 w 496"/>
              <a:gd name="T13" fmla="*/ 145871521 h 348"/>
              <a:gd name="T14" fmla="*/ 393958406 w 496"/>
              <a:gd name="T15" fmla="*/ 156479941 h 348"/>
              <a:gd name="T16" fmla="*/ 374118149 w 496"/>
              <a:gd name="T17" fmla="*/ 175045489 h 348"/>
              <a:gd name="T18" fmla="*/ 359947981 w 496"/>
              <a:gd name="T19" fmla="*/ 198915248 h 348"/>
              <a:gd name="T20" fmla="*/ 345776128 w 496"/>
              <a:gd name="T21" fmla="*/ 222785057 h 348"/>
              <a:gd name="T22" fmla="*/ 331605960 w 496"/>
              <a:gd name="T23" fmla="*/ 244001896 h 348"/>
              <a:gd name="T24" fmla="*/ 323102512 w 496"/>
              <a:gd name="T25" fmla="*/ 273175865 h 348"/>
              <a:gd name="T26" fmla="*/ 323102512 w 496"/>
              <a:gd name="T27" fmla="*/ 299698542 h 348"/>
              <a:gd name="T28" fmla="*/ 328770916 w 496"/>
              <a:gd name="T29" fmla="*/ 326221220 h 348"/>
              <a:gd name="T30" fmla="*/ 323102512 w 496"/>
              <a:gd name="T31" fmla="*/ 347438059 h 348"/>
              <a:gd name="T32" fmla="*/ 308930659 w 496"/>
              <a:gd name="T33" fmla="*/ 387220447 h 348"/>
              <a:gd name="T34" fmla="*/ 280588638 w 496"/>
              <a:gd name="T35" fmla="*/ 432308775 h 348"/>
              <a:gd name="T36" fmla="*/ 252246617 w 496"/>
              <a:gd name="T37" fmla="*/ 477395373 h 348"/>
              <a:gd name="T38" fmla="*/ 221069553 w 496"/>
              <a:gd name="T39" fmla="*/ 527787809 h 348"/>
              <a:gd name="T40" fmla="*/ 206899331 w 496"/>
              <a:gd name="T41" fmla="*/ 559614697 h 348"/>
              <a:gd name="T42" fmla="*/ 206899331 w 496"/>
              <a:gd name="T43" fmla="*/ 572874407 h 348"/>
              <a:gd name="T44" fmla="*/ 206899331 w 496"/>
              <a:gd name="T45" fmla="*/ 594092875 h 348"/>
              <a:gd name="T46" fmla="*/ 212567735 w 496"/>
              <a:gd name="T47" fmla="*/ 607354214 h 348"/>
              <a:gd name="T48" fmla="*/ 215401096 w 496"/>
              <a:gd name="T49" fmla="*/ 628571053 h 348"/>
              <a:gd name="T50" fmla="*/ 229573001 w 496"/>
              <a:gd name="T51" fmla="*/ 655093731 h 348"/>
              <a:gd name="T52" fmla="*/ 240909809 w 496"/>
              <a:gd name="T53" fmla="*/ 681614780 h 348"/>
              <a:gd name="T54" fmla="*/ 246578213 w 496"/>
              <a:gd name="T55" fmla="*/ 702833248 h 348"/>
              <a:gd name="T56" fmla="*/ 240909809 w 496"/>
              <a:gd name="T57" fmla="*/ 726703006 h 348"/>
              <a:gd name="T58" fmla="*/ 218236140 w 496"/>
              <a:gd name="T59" fmla="*/ 737311426 h 348"/>
              <a:gd name="T60" fmla="*/ 192727479 w 496"/>
              <a:gd name="T61" fmla="*/ 745268555 h 348"/>
              <a:gd name="T62" fmla="*/ 167220502 w 496"/>
              <a:gd name="T63" fmla="*/ 750572765 h 348"/>
              <a:gd name="T64" fmla="*/ 138876797 w 496"/>
              <a:gd name="T65" fmla="*/ 761181184 h 348"/>
              <a:gd name="T66" fmla="*/ 110534776 w 496"/>
              <a:gd name="T67" fmla="*/ 769138313 h 348"/>
              <a:gd name="T68" fmla="*/ 79359369 w 496"/>
              <a:gd name="T69" fmla="*/ 779746733 h 348"/>
              <a:gd name="T70" fmla="*/ 51015651 w 496"/>
              <a:gd name="T71" fmla="*/ 795659363 h 348"/>
              <a:gd name="T72" fmla="*/ 36845482 w 496"/>
              <a:gd name="T73" fmla="*/ 811573621 h 348"/>
              <a:gd name="T74" fmla="*/ 25508667 w 496"/>
              <a:gd name="T75" fmla="*/ 830139169 h 348"/>
              <a:gd name="T76" fmla="*/ 14171859 w 496"/>
              <a:gd name="T77" fmla="*/ 856660422 h 348"/>
              <a:gd name="T78" fmla="*/ 8503451 w 496"/>
              <a:gd name="T79" fmla="*/ 888487309 h 348"/>
              <a:gd name="T80" fmla="*/ 5668406 w 496"/>
              <a:gd name="T81" fmla="*/ 901748648 h 348"/>
              <a:gd name="T82" fmla="*/ 127539989 w 496"/>
              <a:gd name="T83" fmla="*/ 875225971 h 348"/>
              <a:gd name="T84" fmla="*/ 286257043 w 496"/>
              <a:gd name="T85" fmla="*/ 909704149 h 348"/>
              <a:gd name="T86" fmla="*/ 555510556 w 496"/>
              <a:gd name="T87" fmla="*/ 883183100 h 348"/>
              <a:gd name="T88" fmla="*/ 858772706 w 496"/>
              <a:gd name="T89" fmla="*/ 830139169 h 348"/>
              <a:gd name="T90" fmla="*/ 1394443006 w 496"/>
              <a:gd name="T91" fmla="*/ 795659363 h 348"/>
              <a:gd name="T92" fmla="*/ 1388774601 w 496"/>
              <a:gd name="T93" fmla="*/ 607354214 h 348"/>
              <a:gd name="T94" fmla="*/ 1391607962 w 496"/>
              <a:gd name="T95" fmla="*/ 416396044 h 348"/>
              <a:gd name="T96" fmla="*/ 1400111410 w 496"/>
              <a:gd name="T97" fmla="*/ 225436348 h 348"/>
              <a:gd name="T98" fmla="*/ 1405779814 w 496"/>
              <a:gd name="T99" fmla="*/ 34478191 h 348"/>
              <a:gd name="T100" fmla="*/ 606526194 w 496"/>
              <a:gd name="T101" fmla="*/ 42435320 h 348"/>
              <a:gd name="T102" fmla="*/ 586685937 w 496"/>
              <a:gd name="T103" fmla="*/ 34478191 h 348"/>
              <a:gd name="T104" fmla="*/ 564012321 w 496"/>
              <a:gd name="T105" fmla="*/ 18565555 h 348"/>
              <a:gd name="T106" fmla="*/ 544173748 w 496"/>
              <a:gd name="T107" fmla="*/ 5304211 h 348"/>
              <a:gd name="T108" fmla="*/ 524333491 w 496"/>
              <a:gd name="T109" fmla="*/ 0 h 348"/>
              <a:gd name="T110" fmla="*/ 501659874 w 496"/>
              <a:gd name="T111" fmla="*/ 5304211 h 348"/>
              <a:gd name="T112" fmla="*/ 487488022 w 496"/>
              <a:gd name="T113" fmla="*/ 15912636 h 348"/>
              <a:gd name="T114" fmla="*/ 470482810 w 496"/>
              <a:gd name="T115" fmla="*/ 31826900 h 348"/>
              <a:gd name="T116" fmla="*/ 453477597 w 496"/>
              <a:gd name="T117" fmla="*/ 42435320 h 34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96"/>
              <a:gd name="T178" fmla="*/ 0 h 348"/>
              <a:gd name="T179" fmla="*/ 496 w 496"/>
              <a:gd name="T180" fmla="*/ 348 h 34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96" h="348">
                <a:moveTo>
                  <a:pt x="160" y="16"/>
                </a:moveTo>
                <a:lnTo>
                  <a:pt x="160" y="20"/>
                </a:lnTo>
                <a:lnTo>
                  <a:pt x="160" y="23"/>
                </a:lnTo>
                <a:lnTo>
                  <a:pt x="162" y="26"/>
                </a:lnTo>
                <a:lnTo>
                  <a:pt x="162" y="30"/>
                </a:lnTo>
                <a:lnTo>
                  <a:pt x="162" y="33"/>
                </a:lnTo>
                <a:lnTo>
                  <a:pt x="162" y="36"/>
                </a:lnTo>
                <a:lnTo>
                  <a:pt x="162" y="39"/>
                </a:lnTo>
                <a:lnTo>
                  <a:pt x="162" y="41"/>
                </a:lnTo>
                <a:lnTo>
                  <a:pt x="160" y="45"/>
                </a:lnTo>
                <a:lnTo>
                  <a:pt x="158" y="48"/>
                </a:lnTo>
                <a:lnTo>
                  <a:pt x="155" y="51"/>
                </a:lnTo>
                <a:lnTo>
                  <a:pt x="151" y="52"/>
                </a:lnTo>
                <a:lnTo>
                  <a:pt x="146" y="55"/>
                </a:lnTo>
                <a:lnTo>
                  <a:pt x="142" y="56"/>
                </a:lnTo>
                <a:lnTo>
                  <a:pt x="139" y="59"/>
                </a:lnTo>
                <a:lnTo>
                  <a:pt x="135" y="62"/>
                </a:lnTo>
                <a:lnTo>
                  <a:pt x="132" y="66"/>
                </a:lnTo>
                <a:lnTo>
                  <a:pt x="130" y="71"/>
                </a:lnTo>
                <a:lnTo>
                  <a:pt x="127" y="75"/>
                </a:lnTo>
                <a:lnTo>
                  <a:pt x="123" y="79"/>
                </a:lnTo>
                <a:lnTo>
                  <a:pt x="122" y="84"/>
                </a:lnTo>
                <a:lnTo>
                  <a:pt x="119" y="88"/>
                </a:lnTo>
                <a:lnTo>
                  <a:pt x="117" y="92"/>
                </a:lnTo>
                <a:lnTo>
                  <a:pt x="116" y="98"/>
                </a:lnTo>
                <a:lnTo>
                  <a:pt x="114" y="103"/>
                </a:lnTo>
                <a:lnTo>
                  <a:pt x="114" y="107"/>
                </a:lnTo>
                <a:lnTo>
                  <a:pt x="114" y="113"/>
                </a:lnTo>
                <a:lnTo>
                  <a:pt x="114" y="117"/>
                </a:lnTo>
                <a:lnTo>
                  <a:pt x="116" y="123"/>
                </a:lnTo>
                <a:lnTo>
                  <a:pt x="114" y="127"/>
                </a:lnTo>
                <a:lnTo>
                  <a:pt x="114" y="131"/>
                </a:lnTo>
                <a:lnTo>
                  <a:pt x="113" y="137"/>
                </a:lnTo>
                <a:lnTo>
                  <a:pt x="109" y="146"/>
                </a:lnTo>
                <a:lnTo>
                  <a:pt x="104" y="154"/>
                </a:lnTo>
                <a:lnTo>
                  <a:pt x="99" y="163"/>
                </a:lnTo>
                <a:lnTo>
                  <a:pt x="94" y="172"/>
                </a:lnTo>
                <a:lnTo>
                  <a:pt x="89" y="180"/>
                </a:lnTo>
                <a:lnTo>
                  <a:pt x="84" y="189"/>
                </a:lnTo>
                <a:lnTo>
                  <a:pt x="78" y="199"/>
                </a:lnTo>
                <a:lnTo>
                  <a:pt x="75" y="208"/>
                </a:lnTo>
                <a:lnTo>
                  <a:pt x="73" y="211"/>
                </a:lnTo>
                <a:lnTo>
                  <a:pt x="73" y="214"/>
                </a:lnTo>
                <a:lnTo>
                  <a:pt x="73" y="216"/>
                </a:lnTo>
                <a:lnTo>
                  <a:pt x="73" y="219"/>
                </a:lnTo>
                <a:lnTo>
                  <a:pt x="73" y="224"/>
                </a:lnTo>
                <a:lnTo>
                  <a:pt x="73" y="227"/>
                </a:lnTo>
                <a:lnTo>
                  <a:pt x="75" y="229"/>
                </a:lnTo>
                <a:lnTo>
                  <a:pt x="75" y="232"/>
                </a:lnTo>
                <a:lnTo>
                  <a:pt x="76" y="237"/>
                </a:lnTo>
                <a:lnTo>
                  <a:pt x="78" y="242"/>
                </a:lnTo>
                <a:lnTo>
                  <a:pt x="81" y="247"/>
                </a:lnTo>
                <a:lnTo>
                  <a:pt x="84" y="253"/>
                </a:lnTo>
                <a:lnTo>
                  <a:pt x="85" y="257"/>
                </a:lnTo>
                <a:lnTo>
                  <a:pt x="87" y="261"/>
                </a:lnTo>
                <a:lnTo>
                  <a:pt x="87" y="265"/>
                </a:lnTo>
                <a:lnTo>
                  <a:pt x="86" y="271"/>
                </a:lnTo>
                <a:lnTo>
                  <a:pt x="85" y="274"/>
                </a:lnTo>
                <a:lnTo>
                  <a:pt x="81" y="277"/>
                </a:lnTo>
                <a:lnTo>
                  <a:pt x="77" y="278"/>
                </a:lnTo>
                <a:lnTo>
                  <a:pt x="73" y="280"/>
                </a:lnTo>
                <a:lnTo>
                  <a:pt x="68" y="281"/>
                </a:lnTo>
                <a:lnTo>
                  <a:pt x="63" y="281"/>
                </a:lnTo>
                <a:lnTo>
                  <a:pt x="59" y="283"/>
                </a:lnTo>
                <a:lnTo>
                  <a:pt x="55" y="284"/>
                </a:lnTo>
                <a:lnTo>
                  <a:pt x="49" y="287"/>
                </a:lnTo>
                <a:lnTo>
                  <a:pt x="44" y="289"/>
                </a:lnTo>
                <a:lnTo>
                  <a:pt x="39" y="290"/>
                </a:lnTo>
                <a:lnTo>
                  <a:pt x="34" y="291"/>
                </a:lnTo>
                <a:lnTo>
                  <a:pt x="28" y="294"/>
                </a:lnTo>
                <a:lnTo>
                  <a:pt x="23" y="297"/>
                </a:lnTo>
                <a:lnTo>
                  <a:pt x="18" y="300"/>
                </a:lnTo>
                <a:lnTo>
                  <a:pt x="14" y="303"/>
                </a:lnTo>
                <a:lnTo>
                  <a:pt x="13" y="306"/>
                </a:lnTo>
                <a:lnTo>
                  <a:pt x="10" y="309"/>
                </a:lnTo>
                <a:lnTo>
                  <a:pt x="9" y="313"/>
                </a:lnTo>
                <a:lnTo>
                  <a:pt x="8" y="317"/>
                </a:lnTo>
                <a:lnTo>
                  <a:pt x="5" y="323"/>
                </a:lnTo>
                <a:lnTo>
                  <a:pt x="4" y="329"/>
                </a:lnTo>
                <a:lnTo>
                  <a:pt x="3" y="335"/>
                </a:lnTo>
                <a:lnTo>
                  <a:pt x="0" y="339"/>
                </a:lnTo>
                <a:lnTo>
                  <a:pt x="2" y="340"/>
                </a:lnTo>
                <a:lnTo>
                  <a:pt x="22" y="348"/>
                </a:lnTo>
                <a:lnTo>
                  <a:pt x="45" y="330"/>
                </a:lnTo>
                <a:lnTo>
                  <a:pt x="87" y="332"/>
                </a:lnTo>
                <a:lnTo>
                  <a:pt x="101" y="343"/>
                </a:lnTo>
                <a:lnTo>
                  <a:pt x="144" y="320"/>
                </a:lnTo>
                <a:lnTo>
                  <a:pt x="196" y="333"/>
                </a:lnTo>
                <a:lnTo>
                  <a:pt x="235" y="325"/>
                </a:lnTo>
                <a:lnTo>
                  <a:pt x="303" y="313"/>
                </a:lnTo>
                <a:lnTo>
                  <a:pt x="345" y="304"/>
                </a:lnTo>
                <a:lnTo>
                  <a:pt x="492" y="300"/>
                </a:lnTo>
                <a:lnTo>
                  <a:pt x="491" y="264"/>
                </a:lnTo>
                <a:lnTo>
                  <a:pt x="490" y="229"/>
                </a:lnTo>
                <a:lnTo>
                  <a:pt x="490" y="193"/>
                </a:lnTo>
                <a:lnTo>
                  <a:pt x="491" y="157"/>
                </a:lnTo>
                <a:lnTo>
                  <a:pt x="492" y="121"/>
                </a:lnTo>
                <a:lnTo>
                  <a:pt x="494" y="85"/>
                </a:lnTo>
                <a:lnTo>
                  <a:pt x="495" y="49"/>
                </a:lnTo>
                <a:lnTo>
                  <a:pt x="496" y="13"/>
                </a:lnTo>
                <a:lnTo>
                  <a:pt x="454" y="15"/>
                </a:lnTo>
                <a:lnTo>
                  <a:pt x="214" y="16"/>
                </a:lnTo>
                <a:lnTo>
                  <a:pt x="210" y="16"/>
                </a:lnTo>
                <a:lnTo>
                  <a:pt x="207" y="13"/>
                </a:lnTo>
                <a:lnTo>
                  <a:pt x="203" y="10"/>
                </a:lnTo>
                <a:lnTo>
                  <a:pt x="199" y="7"/>
                </a:lnTo>
                <a:lnTo>
                  <a:pt x="195" y="4"/>
                </a:lnTo>
                <a:lnTo>
                  <a:pt x="192" y="2"/>
                </a:lnTo>
                <a:lnTo>
                  <a:pt x="189" y="0"/>
                </a:lnTo>
                <a:lnTo>
                  <a:pt x="185" y="0"/>
                </a:lnTo>
                <a:lnTo>
                  <a:pt x="181" y="0"/>
                </a:lnTo>
                <a:lnTo>
                  <a:pt x="177" y="2"/>
                </a:lnTo>
                <a:lnTo>
                  <a:pt x="175" y="4"/>
                </a:lnTo>
                <a:lnTo>
                  <a:pt x="172" y="6"/>
                </a:lnTo>
                <a:lnTo>
                  <a:pt x="168" y="9"/>
                </a:lnTo>
                <a:lnTo>
                  <a:pt x="166" y="12"/>
                </a:lnTo>
                <a:lnTo>
                  <a:pt x="163" y="15"/>
                </a:lnTo>
                <a:lnTo>
                  <a:pt x="160" y="16"/>
                </a:lnTo>
              </a:path>
            </a:pathLst>
          </a:custGeom>
          <a:solidFill>
            <a:srgbClr val="66CCFF"/>
          </a:solidFill>
          <a:ln w="1651">
            <a:solidFill>
              <a:schemeClr val="tx1"/>
            </a:solidFill>
            <a:prstDash val="solid"/>
            <a:round/>
            <a:headEnd/>
            <a:tailEnd/>
          </a:ln>
        </p:spPr>
        <p:txBody>
          <a:bodyPr/>
          <a:lstStyle/>
          <a:p>
            <a:endParaRPr lang="en-US" dirty="0"/>
          </a:p>
        </p:txBody>
      </p:sp>
      <p:sp>
        <p:nvSpPr>
          <p:cNvPr id="18470" name="Freeform 42"/>
          <p:cNvSpPr>
            <a:spLocks/>
          </p:cNvSpPr>
          <p:nvPr/>
        </p:nvSpPr>
        <p:spPr bwMode="auto">
          <a:xfrm>
            <a:off x="5803901" y="1071564"/>
            <a:ext cx="517525" cy="885825"/>
          </a:xfrm>
          <a:custGeom>
            <a:avLst/>
            <a:gdLst>
              <a:gd name="T0" fmla="*/ 189162086 w 308"/>
              <a:gd name="T1" fmla="*/ 186292391 h 543"/>
              <a:gd name="T2" fmla="*/ 191986629 w 308"/>
              <a:gd name="T3" fmla="*/ 194276231 h 543"/>
              <a:gd name="T4" fmla="*/ 208925484 w 308"/>
              <a:gd name="T5" fmla="*/ 212904650 h 543"/>
              <a:gd name="T6" fmla="*/ 234336340 w 308"/>
              <a:gd name="T7" fmla="*/ 263470114 h 543"/>
              <a:gd name="T8" fmla="*/ 259745464 w 308"/>
              <a:gd name="T9" fmla="*/ 290084004 h 543"/>
              <a:gd name="T10" fmla="*/ 310565390 w 308"/>
              <a:gd name="T11" fmla="*/ 298067845 h 543"/>
              <a:gd name="T12" fmla="*/ 426322917 w 308"/>
              <a:gd name="T13" fmla="*/ 356615468 h 543"/>
              <a:gd name="T14" fmla="*/ 465849818 w 308"/>
              <a:gd name="T15" fmla="*/ 337987050 h 543"/>
              <a:gd name="T16" fmla="*/ 522315470 w 308"/>
              <a:gd name="T17" fmla="*/ 367261677 h 543"/>
              <a:gd name="T18" fmla="*/ 527962875 w 308"/>
              <a:gd name="T19" fmla="*/ 332663945 h 543"/>
              <a:gd name="T20" fmla="*/ 491258941 w 308"/>
              <a:gd name="T21" fmla="*/ 276777059 h 543"/>
              <a:gd name="T22" fmla="*/ 499729209 w 308"/>
              <a:gd name="T23" fmla="*/ 210243913 h 543"/>
              <a:gd name="T24" fmla="*/ 525138332 w 308"/>
              <a:gd name="T25" fmla="*/ 167662341 h 543"/>
              <a:gd name="T26" fmla="*/ 556194861 w 308"/>
              <a:gd name="T27" fmla="*/ 159678500 h 543"/>
              <a:gd name="T28" fmla="*/ 581605664 w 308"/>
              <a:gd name="T29" fmla="*/ 202260072 h 543"/>
              <a:gd name="T30" fmla="*/ 643718721 w 308"/>
              <a:gd name="T31" fmla="*/ 199599336 h 543"/>
              <a:gd name="T32" fmla="*/ 677598112 w 308"/>
              <a:gd name="T33" fmla="*/ 151694659 h 543"/>
              <a:gd name="T34" fmla="*/ 688891243 w 308"/>
              <a:gd name="T35" fmla="*/ 95807747 h 543"/>
              <a:gd name="T36" fmla="*/ 745358575 w 308"/>
              <a:gd name="T37" fmla="*/ 79840066 h 543"/>
              <a:gd name="T38" fmla="*/ 793355639 w 308"/>
              <a:gd name="T39" fmla="*/ 29274640 h 543"/>
              <a:gd name="T40" fmla="*/ 835705298 w 308"/>
              <a:gd name="T41" fmla="*/ 0 h 543"/>
              <a:gd name="T42" fmla="*/ 849821291 w 308"/>
              <a:gd name="T43" fmla="*/ 29274640 h 543"/>
              <a:gd name="T44" fmla="*/ 818764762 w 308"/>
              <a:gd name="T45" fmla="*/ 90484643 h 543"/>
              <a:gd name="T46" fmla="*/ 824412167 w 308"/>
              <a:gd name="T47" fmla="*/ 157017764 h 543"/>
              <a:gd name="T48" fmla="*/ 846998428 w 308"/>
              <a:gd name="T49" fmla="*/ 199599336 h 543"/>
              <a:gd name="T50" fmla="*/ 855468696 w 308"/>
              <a:gd name="T51" fmla="*/ 212904650 h 543"/>
              <a:gd name="T52" fmla="*/ 861114421 w 308"/>
              <a:gd name="T53" fmla="*/ 210243913 h 543"/>
              <a:gd name="T54" fmla="*/ 869584689 w 308"/>
              <a:gd name="T55" fmla="*/ 255486273 h 543"/>
              <a:gd name="T56" fmla="*/ 849821291 w 308"/>
              <a:gd name="T57" fmla="*/ 303389318 h 543"/>
              <a:gd name="T58" fmla="*/ 784885371 w 308"/>
              <a:gd name="T59" fmla="*/ 343310154 h 543"/>
              <a:gd name="T60" fmla="*/ 742535712 w 308"/>
              <a:gd name="T61" fmla="*/ 412503986 h 543"/>
              <a:gd name="T62" fmla="*/ 739711169 w 308"/>
              <a:gd name="T63" fmla="*/ 495004864 h 543"/>
              <a:gd name="T64" fmla="*/ 691715786 w 308"/>
              <a:gd name="T65" fmla="*/ 601457164 h 543"/>
              <a:gd name="T66" fmla="*/ 618307918 w 308"/>
              <a:gd name="T67" fmla="*/ 729200249 h 543"/>
              <a:gd name="T68" fmla="*/ 623955323 w 308"/>
              <a:gd name="T69" fmla="*/ 777103294 h 543"/>
              <a:gd name="T70" fmla="*/ 652188989 w 308"/>
              <a:gd name="T71" fmla="*/ 851620230 h 543"/>
              <a:gd name="T72" fmla="*/ 629601048 w 308"/>
              <a:gd name="T73" fmla="*/ 907508952 h 543"/>
              <a:gd name="T74" fmla="*/ 550549136 w 308"/>
              <a:gd name="T75" fmla="*/ 931460474 h 543"/>
              <a:gd name="T76" fmla="*/ 463025275 w 308"/>
              <a:gd name="T77" fmla="*/ 966056574 h 543"/>
              <a:gd name="T78" fmla="*/ 426322917 w 308"/>
              <a:gd name="T79" fmla="*/ 1027266565 h 543"/>
              <a:gd name="T80" fmla="*/ 372678447 w 308"/>
              <a:gd name="T81" fmla="*/ 1101783501 h 543"/>
              <a:gd name="T82" fmla="*/ 474318406 w 308"/>
              <a:gd name="T83" fmla="*/ 1226865850 h 543"/>
              <a:gd name="T84" fmla="*/ 491258941 w 308"/>
              <a:gd name="T85" fmla="*/ 1391867403 h 543"/>
              <a:gd name="T86" fmla="*/ 39526809 w 308"/>
              <a:gd name="T87" fmla="*/ 1375899722 h 543"/>
              <a:gd name="T88" fmla="*/ 45172535 w 308"/>
              <a:gd name="T89" fmla="*/ 1184284278 h 543"/>
              <a:gd name="T90" fmla="*/ 47997077 w 308"/>
              <a:gd name="T91" fmla="*/ 1005977410 h 543"/>
              <a:gd name="T92" fmla="*/ 50819940 w 308"/>
              <a:gd name="T93" fmla="*/ 854280967 h 543"/>
              <a:gd name="T94" fmla="*/ 50819940 w 308"/>
              <a:gd name="T95" fmla="*/ 750491035 h 543"/>
              <a:gd name="T96" fmla="*/ 53642802 w 308"/>
              <a:gd name="T97" fmla="*/ 689281045 h 543"/>
              <a:gd name="T98" fmla="*/ 53642802 w 308"/>
              <a:gd name="T99" fmla="*/ 598794796 h 543"/>
              <a:gd name="T100" fmla="*/ 25409130 w 308"/>
              <a:gd name="T101" fmla="*/ 529600964 h 543"/>
              <a:gd name="T102" fmla="*/ 0 w 308"/>
              <a:gd name="T103" fmla="*/ 471053342 h 543"/>
              <a:gd name="T104" fmla="*/ 22586267 w 308"/>
              <a:gd name="T105" fmla="*/ 425810931 h 543"/>
              <a:gd name="T106" fmla="*/ 79053619 w 308"/>
              <a:gd name="T107" fmla="*/ 468390974 h 543"/>
              <a:gd name="T108" fmla="*/ 118580442 w 308"/>
              <a:gd name="T109" fmla="*/ 452423292 h 543"/>
              <a:gd name="T110" fmla="*/ 135519297 w 308"/>
              <a:gd name="T111" fmla="*/ 399197040 h 543"/>
              <a:gd name="T112" fmla="*/ 155282695 w 308"/>
              <a:gd name="T113" fmla="*/ 343310154 h 543"/>
              <a:gd name="T114" fmla="*/ 129873572 w 308"/>
              <a:gd name="T115" fmla="*/ 306051686 h 543"/>
              <a:gd name="T116" fmla="*/ 135519297 w 308"/>
              <a:gd name="T117" fmla="*/ 260809377 h 543"/>
              <a:gd name="T118" fmla="*/ 163752963 w 308"/>
              <a:gd name="T119" fmla="*/ 220888542 h 543"/>
              <a:gd name="T120" fmla="*/ 183516361 w 308"/>
              <a:gd name="T121" fmla="*/ 183630023 h 5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
              <a:gd name="T184" fmla="*/ 0 h 543"/>
              <a:gd name="T185" fmla="*/ 308 w 308"/>
              <a:gd name="T186" fmla="*/ 543 h 5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 h="543">
                <a:moveTo>
                  <a:pt x="65" y="69"/>
                </a:moveTo>
                <a:lnTo>
                  <a:pt x="65" y="69"/>
                </a:lnTo>
                <a:lnTo>
                  <a:pt x="65" y="70"/>
                </a:lnTo>
                <a:lnTo>
                  <a:pt x="67" y="70"/>
                </a:lnTo>
                <a:lnTo>
                  <a:pt x="67" y="72"/>
                </a:lnTo>
                <a:lnTo>
                  <a:pt x="68" y="72"/>
                </a:lnTo>
                <a:lnTo>
                  <a:pt x="68" y="73"/>
                </a:lnTo>
                <a:lnTo>
                  <a:pt x="69" y="75"/>
                </a:lnTo>
                <a:lnTo>
                  <a:pt x="69" y="76"/>
                </a:lnTo>
                <a:lnTo>
                  <a:pt x="71" y="76"/>
                </a:lnTo>
                <a:lnTo>
                  <a:pt x="71" y="78"/>
                </a:lnTo>
                <a:lnTo>
                  <a:pt x="74" y="80"/>
                </a:lnTo>
                <a:lnTo>
                  <a:pt x="77" y="83"/>
                </a:lnTo>
                <a:lnTo>
                  <a:pt x="80" y="86"/>
                </a:lnTo>
                <a:lnTo>
                  <a:pt x="81" y="89"/>
                </a:lnTo>
                <a:lnTo>
                  <a:pt x="81" y="93"/>
                </a:lnTo>
                <a:lnTo>
                  <a:pt x="82" y="96"/>
                </a:lnTo>
                <a:lnTo>
                  <a:pt x="83" y="99"/>
                </a:lnTo>
                <a:lnTo>
                  <a:pt x="85" y="101"/>
                </a:lnTo>
                <a:lnTo>
                  <a:pt x="86" y="104"/>
                </a:lnTo>
                <a:lnTo>
                  <a:pt x="87" y="105"/>
                </a:lnTo>
                <a:lnTo>
                  <a:pt x="89" y="106"/>
                </a:lnTo>
                <a:lnTo>
                  <a:pt x="91" y="108"/>
                </a:lnTo>
                <a:lnTo>
                  <a:pt x="92" y="109"/>
                </a:lnTo>
                <a:lnTo>
                  <a:pt x="95" y="109"/>
                </a:lnTo>
                <a:lnTo>
                  <a:pt x="96" y="111"/>
                </a:lnTo>
                <a:lnTo>
                  <a:pt x="99" y="111"/>
                </a:lnTo>
                <a:lnTo>
                  <a:pt x="103" y="112"/>
                </a:lnTo>
                <a:lnTo>
                  <a:pt x="107" y="112"/>
                </a:lnTo>
                <a:lnTo>
                  <a:pt x="110" y="112"/>
                </a:lnTo>
                <a:lnTo>
                  <a:pt x="115" y="111"/>
                </a:lnTo>
                <a:lnTo>
                  <a:pt x="119" y="111"/>
                </a:lnTo>
                <a:lnTo>
                  <a:pt x="123" y="111"/>
                </a:lnTo>
                <a:lnTo>
                  <a:pt x="127" y="112"/>
                </a:lnTo>
                <a:lnTo>
                  <a:pt x="131" y="115"/>
                </a:lnTo>
                <a:lnTo>
                  <a:pt x="151" y="134"/>
                </a:lnTo>
                <a:lnTo>
                  <a:pt x="154" y="132"/>
                </a:lnTo>
                <a:lnTo>
                  <a:pt x="155" y="131"/>
                </a:lnTo>
                <a:lnTo>
                  <a:pt x="158" y="129"/>
                </a:lnTo>
                <a:lnTo>
                  <a:pt x="160" y="128"/>
                </a:lnTo>
                <a:lnTo>
                  <a:pt x="163" y="127"/>
                </a:lnTo>
                <a:lnTo>
                  <a:pt x="165" y="127"/>
                </a:lnTo>
                <a:lnTo>
                  <a:pt x="167" y="127"/>
                </a:lnTo>
                <a:lnTo>
                  <a:pt x="169" y="128"/>
                </a:lnTo>
                <a:lnTo>
                  <a:pt x="181" y="142"/>
                </a:lnTo>
                <a:lnTo>
                  <a:pt x="182" y="141"/>
                </a:lnTo>
                <a:lnTo>
                  <a:pt x="183" y="140"/>
                </a:lnTo>
                <a:lnTo>
                  <a:pt x="185" y="138"/>
                </a:lnTo>
                <a:lnTo>
                  <a:pt x="186" y="137"/>
                </a:lnTo>
                <a:lnTo>
                  <a:pt x="187" y="134"/>
                </a:lnTo>
                <a:lnTo>
                  <a:pt x="189" y="132"/>
                </a:lnTo>
                <a:lnTo>
                  <a:pt x="189" y="131"/>
                </a:lnTo>
                <a:lnTo>
                  <a:pt x="189" y="129"/>
                </a:lnTo>
                <a:lnTo>
                  <a:pt x="187" y="125"/>
                </a:lnTo>
                <a:lnTo>
                  <a:pt x="186" y="121"/>
                </a:lnTo>
                <a:lnTo>
                  <a:pt x="183" y="118"/>
                </a:lnTo>
                <a:lnTo>
                  <a:pt x="181" y="115"/>
                </a:lnTo>
                <a:lnTo>
                  <a:pt x="178" y="111"/>
                </a:lnTo>
                <a:lnTo>
                  <a:pt x="176" y="108"/>
                </a:lnTo>
                <a:lnTo>
                  <a:pt x="174" y="104"/>
                </a:lnTo>
                <a:lnTo>
                  <a:pt x="173" y="99"/>
                </a:lnTo>
                <a:lnTo>
                  <a:pt x="173" y="96"/>
                </a:lnTo>
                <a:lnTo>
                  <a:pt x="173" y="92"/>
                </a:lnTo>
                <a:lnTo>
                  <a:pt x="174" y="88"/>
                </a:lnTo>
                <a:lnTo>
                  <a:pt x="176" y="83"/>
                </a:lnTo>
                <a:lnTo>
                  <a:pt x="177" y="79"/>
                </a:lnTo>
                <a:lnTo>
                  <a:pt x="178" y="76"/>
                </a:lnTo>
                <a:lnTo>
                  <a:pt x="180" y="72"/>
                </a:lnTo>
                <a:lnTo>
                  <a:pt x="182" y="69"/>
                </a:lnTo>
                <a:lnTo>
                  <a:pt x="183" y="66"/>
                </a:lnTo>
                <a:lnTo>
                  <a:pt x="185" y="65"/>
                </a:lnTo>
                <a:lnTo>
                  <a:pt x="186" y="63"/>
                </a:lnTo>
                <a:lnTo>
                  <a:pt x="187" y="62"/>
                </a:lnTo>
                <a:lnTo>
                  <a:pt x="190" y="60"/>
                </a:lnTo>
                <a:lnTo>
                  <a:pt x="191" y="59"/>
                </a:lnTo>
                <a:lnTo>
                  <a:pt x="194" y="59"/>
                </a:lnTo>
                <a:lnTo>
                  <a:pt x="195" y="59"/>
                </a:lnTo>
                <a:lnTo>
                  <a:pt x="197" y="60"/>
                </a:lnTo>
                <a:lnTo>
                  <a:pt x="199" y="63"/>
                </a:lnTo>
                <a:lnTo>
                  <a:pt x="200" y="65"/>
                </a:lnTo>
                <a:lnTo>
                  <a:pt x="203" y="69"/>
                </a:lnTo>
                <a:lnTo>
                  <a:pt x="204" y="72"/>
                </a:lnTo>
                <a:lnTo>
                  <a:pt x="205" y="75"/>
                </a:lnTo>
                <a:lnTo>
                  <a:pt x="206" y="76"/>
                </a:lnTo>
                <a:lnTo>
                  <a:pt x="209" y="78"/>
                </a:lnTo>
                <a:lnTo>
                  <a:pt x="213" y="78"/>
                </a:lnTo>
                <a:lnTo>
                  <a:pt x="217" y="78"/>
                </a:lnTo>
                <a:lnTo>
                  <a:pt x="221" y="78"/>
                </a:lnTo>
                <a:lnTo>
                  <a:pt x="224" y="76"/>
                </a:lnTo>
                <a:lnTo>
                  <a:pt x="228" y="75"/>
                </a:lnTo>
                <a:lnTo>
                  <a:pt x="231" y="73"/>
                </a:lnTo>
                <a:lnTo>
                  <a:pt x="235" y="72"/>
                </a:lnTo>
                <a:lnTo>
                  <a:pt x="237" y="69"/>
                </a:lnTo>
                <a:lnTo>
                  <a:pt x="239" y="66"/>
                </a:lnTo>
                <a:lnTo>
                  <a:pt x="240" y="62"/>
                </a:lnTo>
                <a:lnTo>
                  <a:pt x="240" y="57"/>
                </a:lnTo>
                <a:lnTo>
                  <a:pt x="239" y="54"/>
                </a:lnTo>
                <a:lnTo>
                  <a:pt x="239" y="50"/>
                </a:lnTo>
                <a:lnTo>
                  <a:pt x="239" y="46"/>
                </a:lnTo>
                <a:lnTo>
                  <a:pt x="240" y="42"/>
                </a:lnTo>
                <a:lnTo>
                  <a:pt x="241" y="39"/>
                </a:lnTo>
                <a:lnTo>
                  <a:pt x="244" y="36"/>
                </a:lnTo>
                <a:lnTo>
                  <a:pt x="246" y="34"/>
                </a:lnTo>
                <a:lnTo>
                  <a:pt x="250" y="33"/>
                </a:lnTo>
                <a:lnTo>
                  <a:pt x="254" y="33"/>
                </a:lnTo>
                <a:lnTo>
                  <a:pt x="258" y="31"/>
                </a:lnTo>
                <a:lnTo>
                  <a:pt x="260" y="31"/>
                </a:lnTo>
                <a:lnTo>
                  <a:pt x="264" y="30"/>
                </a:lnTo>
                <a:lnTo>
                  <a:pt x="268" y="27"/>
                </a:lnTo>
                <a:lnTo>
                  <a:pt x="271" y="26"/>
                </a:lnTo>
                <a:lnTo>
                  <a:pt x="273" y="21"/>
                </a:lnTo>
                <a:lnTo>
                  <a:pt x="276" y="18"/>
                </a:lnTo>
                <a:lnTo>
                  <a:pt x="278" y="14"/>
                </a:lnTo>
                <a:lnTo>
                  <a:pt x="281" y="11"/>
                </a:lnTo>
                <a:lnTo>
                  <a:pt x="283" y="7"/>
                </a:lnTo>
                <a:lnTo>
                  <a:pt x="286" y="5"/>
                </a:lnTo>
                <a:lnTo>
                  <a:pt x="290" y="3"/>
                </a:lnTo>
                <a:lnTo>
                  <a:pt x="292" y="1"/>
                </a:lnTo>
                <a:lnTo>
                  <a:pt x="295" y="1"/>
                </a:lnTo>
                <a:lnTo>
                  <a:pt x="296" y="0"/>
                </a:lnTo>
                <a:lnTo>
                  <a:pt x="297" y="0"/>
                </a:lnTo>
                <a:lnTo>
                  <a:pt x="299" y="1"/>
                </a:lnTo>
                <a:lnTo>
                  <a:pt x="300" y="1"/>
                </a:lnTo>
                <a:lnTo>
                  <a:pt x="301" y="4"/>
                </a:lnTo>
                <a:lnTo>
                  <a:pt x="301" y="7"/>
                </a:lnTo>
                <a:lnTo>
                  <a:pt x="301" y="11"/>
                </a:lnTo>
                <a:lnTo>
                  <a:pt x="300" y="16"/>
                </a:lnTo>
                <a:lnTo>
                  <a:pt x="299" y="18"/>
                </a:lnTo>
                <a:lnTo>
                  <a:pt x="296" y="23"/>
                </a:lnTo>
                <a:lnTo>
                  <a:pt x="294" y="26"/>
                </a:lnTo>
                <a:lnTo>
                  <a:pt x="291" y="30"/>
                </a:lnTo>
                <a:lnTo>
                  <a:pt x="290" y="34"/>
                </a:lnTo>
                <a:lnTo>
                  <a:pt x="288" y="39"/>
                </a:lnTo>
                <a:lnTo>
                  <a:pt x="288" y="42"/>
                </a:lnTo>
                <a:lnTo>
                  <a:pt x="288" y="46"/>
                </a:lnTo>
                <a:lnTo>
                  <a:pt x="290" y="50"/>
                </a:lnTo>
                <a:lnTo>
                  <a:pt x="291" y="54"/>
                </a:lnTo>
                <a:lnTo>
                  <a:pt x="292" y="59"/>
                </a:lnTo>
                <a:lnTo>
                  <a:pt x="294" y="62"/>
                </a:lnTo>
                <a:lnTo>
                  <a:pt x="296" y="66"/>
                </a:lnTo>
                <a:lnTo>
                  <a:pt x="297" y="70"/>
                </a:lnTo>
                <a:lnTo>
                  <a:pt x="299" y="72"/>
                </a:lnTo>
                <a:lnTo>
                  <a:pt x="299" y="73"/>
                </a:lnTo>
                <a:lnTo>
                  <a:pt x="300" y="75"/>
                </a:lnTo>
                <a:lnTo>
                  <a:pt x="300" y="76"/>
                </a:lnTo>
                <a:lnTo>
                  <a:pt x="301" y="78"/>
                </a:lnTo>
                <a:lnTo>
                  <a:pt x="301" y="79"/>
                </a:lnTo>
                <a:lnTo>
                  <a:pt x="303" y="80"/>
                </a:lnTo>
                <a:lnTo>
                  <a:pt x="304" y="80"/>
                </a:lnTo>
                <a:lnTo>
                  <a:pt x="305" y="80"/>
                </a:lnTo>
                <a:lnTo>
                  <a:pt x="305" y="79"/>
                </a:lnTo>
                <a:lnTo>
                  <a:pt x="306" y="79"/>
                </a:lnTo>
                <a:lnTo>
                  <a:pt x="306" y="83"/>
                </a:lnTo>
                <a:lnTo>
                  <a:pt x="306" y="86"/>
                </a:lnTo>
                <a:lnTo>
                  <a:pt x="308" y="89"/>
                </a:lnTo>
                <a:lnTo>
                  <a:pt x="308" y="93"/>
                </a:lnTo>
                <a:lnTo>
                  <a:pt x="308" y="96"/>
                </a:lnTo>
                <a:lnTo>
                  <a:pt x="308" y="99"/>
                </a:lnTo>
                <a:lnTo>
                  <a:pt x="308" y="102"/>
                </a:lnTo>
                <a:lnTo>
                  <a:pt x="308" y="104"/>
                </a:lnTo>
                <a:lnTo>
                  <a:pt x="306" y="108"/>
                </a:lnTo>
                <a:lnTo>
                  <a:pt x="304" y="111"/>
                </a:lnTo>
                <a:lnTo>
                  <a:pt x="301" y="114"/>
                </a:lnTo>
                <a:lnTo>
                  <a:pt x="297" y="115"/>
                </a:lnTo>
                <a:lnTo>
                  <a:pt x="292" y="118"/>
                </a:lnTo>
                <a:lnTo>
                  <a:pt x="288" y="119"/>
                </a:lnTo>
                <a:lnTo>
                  <a:pt x="285" y="122"/>
                </a:lnTo>
                <a:lnTo>
                  <a:pt x="281" y="125"/>
                </a:lnTo>
                <a:lnTo>
                  <a:pt x="278" y="129"/>
                </a:lnTo>
                <a:lnTo>
                  <a:pt x="276" y="134"/>
                </a:lnTo>
                <a:lnTo>
                  <a:pt x="273" y="138"/>
                </a:lnTo>
                <a:lnTo>
                  <a:pt x="269" y="142"/>
                </a:lnTo>
                <a:lnTo>
                  <a:pt x="268" y="147"/>
                </a:lnTo>
                <a:lnTo>
                  <a:pt x="265" y="151"/>
                </a:lnTo>
                <a:lnTo>
                  <a:pt x="263" y="155"/>
                </a:lnTo>
                <a:lnTo>
                  <a:pt x="262" y="161"/>
                </a:lnTo>
                <a:lnTo>
                  <a:pt x="260" y="166"/>
                </a:lnTo>
                <a:lnTo>
                  <a:pt x="260" y="170"/>
                </a:lnTo>
                <a:lnTo>
                  <a:pt x="260" y="176"/>
                </a:lnTo>
                <a:lnTo>
                  <a:pt x="260" y="180"/>
                </a:lnTo>
                <a:lnTo>
                  <a:pt x="262" y="186"/>
                </a:lnTo>
                <a:lnTo>
                  <a:pt x="260" y="190"/>
                </a:lnTo>
                <a:lnTo>
                  <a:pt x="260" y="194"/>
                </a:lnTo>
                <a:lnTo>
                  <a:pt x="259" y="200"/>
                </a:lnTo>
                <a:lnTo>
                  <a:pt x="255" y="209"/>
                </a:lnTo>
                <a:lnTo>
                  <a:pt x="250" y="217"/>
                </a:lnTo>
                <a:lnTo>
                  <a:pt x="245" y="226"/>
                </a:lnTo>
                <a:lnTo>
                  <a:pt x="240" y="235"/>
                </a:lnTo>
                <a:lnTo>
                  <a:pt x="235" y="243"/>
                </a:lnTo>
                <a:lnTo>
                  <a:pt x="230" y="252"/>
                </a:lnTo>
                <a:lnTo>
                  <a:pt x="224" y="262"/>
                </a:lnTo>
                <a:lnTo>
                  <a:pt x="221" y="271"/>
                </a:lnTo>
                <a:lnTo>
                  <a:pt x="219" y="274"/>
                </a:lnTo>
                <a:lnTo>
                  <a:pt x="219" y="277"/>
                </a:lnTo>
                <a:lnTo>
                  <a:pt x="219" y="279"/>
                </a:lnTo>
                <a:lnTo>
                  <a:pt x="219" y="282"/>
                </a:lnTo>
                <a:lnTo>
                  <a:pt x="219" y="287"/>
                </a:lnTo>
                <a:lnTo>
                  <a:pt x="219" y="290"/>
                </a:lnTo>
                <a:lnTo>
                  <a:pt x="221" y="292"/>
                </a:lnTo>
                <a:lnTo>
                  <a:pt x="221" y="295"/>
                </a:lnTo>
                <a:lnTo>
                  <a:pt x="222" y="300"/>
                </a:lnTo>
                <a:lnTo>
                  <a:pt x="224" y="305"/>
                </a:lnTo>
                <a:lnTo>
                  <a:pt x="227" y="310"/>
                </a:lnTo>
                <a:lnTo>
                  <a:pt x="230" y="316"/>
                </a:lnTo>
                <a:lnTo>
                  <a:pt x="231" y="320"/>
                </a:lnTo>
                <a:lnTo>
                  <a:pt x="233" y="324"/>
                </a:lnTo>
                <a:lnTo>
                  <a:pt x="233" y="328"/>
                </a:lnTo>
                <a:lnTo>
                  <a:pt x="232" y="334"/>
                </a:lnTo>
                <a:lnTo>
                  <a:pt x="231" y="337"/>
                </a:lnTo>
                <a:lnTo>
                  <a:pt x="227" y="340"/>
                </a:lnTo>
                <a:lnTo>
                  <a:pt x="223" y="341"/>
                </a:lnTo>
                <a:lnTo>
                  <a:pt x="219" y="343"/>
                </a:lnTo>
                <a:lnTo>
                  <a:pt x="214" y="344"/>
                </a:lnTo>
                <a:lnTo>
                  <a:pt x="209" y="344"/>
                </a:lnTo>
                <a:lnTo>
                  <a:pt x="205" y="346"/>
                </a:lnTo>
                <a:lnTo>
                  <a:pt x="201" y="347"/>
                </a:lnTo>
                <a:lnTo>
                  <a:pt x="195" y="350"/>
                </a:lnTo>
                <a:lnTo>
                  <a:pt x="190" y="352"/>
                </a:lnTo>
                <a:lnTo>
                  <a:pt x="185" y="353"/>
                </a:lnTo>
                <a:lnTo>
                  <a:pt x="180" y="354"/>
                </a:lnTo>
                <a:lnTo>
                  <a:pt x="174" y="357"/>
                </a:lnTo>
                <a:lnTo>
                  <a:pt x="169" y="360"/>
                </a:lnTo>
                <a:lnTo>
                  <a:pt x="164" y="363"/>
                </a:lnTo>
                <a:lnTo>
                  <a:pt x="160" y="366"/>
                </a:lnTo>
                <a:lnTo>
                  <a:pt x="159" y="369"/>
                </a:lnTo>
                <a:lnTo>
                  <a:pt x="156" y="372"/>
                </a:lnTo>
                <a:lnTo>
                  <a:pt x="155" y="376"/>
                </a:lnTo>
                <a:lnTo>
                  <a:pt x="154" y="380"/>
                </a:lnTo>
                <a:lnTo>
                  <a:pt x="151" y="386"/>
                </a:lnTo>
                <a:lnTo>
                  <a:pt x="150" y="392"/>
                </a:lnTo>
                <a:lnTo>
                  <a:pt x="149" y="398"/>
                </a:lnTo>
                <a:lnTo>
                  <a:pt x="146" y="402"/>
                </a:lnTo>
                <a:lnTo>
                  <a:pt x="145" y="402"/>
                </a:lnTo>
                <a:lnTo>
                  <a:pt x="131" y="402"/>
                </a:lnTo>
                <a:lnTo>
                  <a:pt x="132" y="414"/>
                </a:lnTo>
                <a:lnTo>
                  <a:pt x="135" y="422"/>
                </a:lnTo>
                <a:lnTo>
                  <a:pt x="137" y="429"/>
                </a:lnTo>
                <a:lnTo>
                  <a:pt x="142" y="437"/>
                </a:lnTo>
                <a:lnTo>
                  <a:pt x="153" y="447"/>
                </a:lnTo>
                <a:lnTo>
                  <a:pt x="163" y="455"/>
                </a:lnTo>
                <a:lnTo>
                  <a:pt x="168" y="461"/>
                </a:lnTo>
                <a:lnTo>
                  <a:pt x="172" y="467"/>
                </a:lnTo>
                <a:lnTo>
                  <a:pt x="174" y="474"/>
                </a:lnTo>
                <a:lnTo>
                  <a:pt x="177" y="483"/>
                </a:lnTo>
                <a:lnTo>
                  <a:pt x="178" y="494"/>
                </a:lnTo>
                <a:lnTo>
                  <a:pt x="177" y="507"/>
                </a:lnTo>
                <a:lnTo>
                  <a:pt x="174" y="523"/>
                </a:lnTo>
                <a:lnTo>
                  <a:pt x="169" y="543"/>
                </a:lnTo>
                <a:lnTo>
                  <a:pt x="16" y="542"/>
                </a:lnTo>
                <a:lnTo>
                  <a:pt x="13" y="542"/>
                </a:lnTo>
                <a:lnTo>
                  <a:pt x="14" y="529"/>
                </a:lnTo>
                <a:lnTo>
                  <a:pt x="14" y="517"/>
                </a:lnTo>
                <a:lnTo>
                  <a:pt x="14" y="504"/>
                </a:lnTo>
                <a:lnTo>
                  <a:pt x="14" y="491"/>
                </a:lnTo>
                <a:lnTo>
                  <a:pt x="14" y="478"/>
                </a:lnTo>
                <a:lnTo>
                  <a:pt x="16" y="467"/>
                </a:lnTo>
                <a:lnTo>
                  <a:pt x="16" y="455"/>
                </a:lnTo>
                <a:lnTo>
                  <a:pt x="16" y="445"/>
                </a:lnTo>
                <a:lnTo>
                  <a:pt x="16" y="434"/>
                </a:lnTo>
                <a:lnTo>
                  <a:pt x="16" y="422"/>
                </a:lnTo>
                <a:lnTo>
                  <a:pt x="17" y="411"/>
                </a:lnTo>
                <a:lnTo>
                  <a:pt x="17" y="401"/>
                </a:lnTo>
                <a:lnTo>
                  <a:pt x="17" y="389"/>
                </a:lnTo>
                <a:lnTo>
                  <a:pt x="17" y="378"/>
                </a:lnTo>
                <a:lnTo>
                  <a:pt x="17" y="366"/>
                </a:lnTo>
                <a:lnTo>
                  <a:pt x="18" y="354"/>
                </a:lnTo>
                <a:lnTo>
                  <a:pt x="18" y="346"/>
                </a:lnTo>
                <a:lnTo>
                  <a:pt x="18" y="339"/>
                </a:lnTo>
                <a:lnTo>
                  <a:pt x="18" y="330"/>
                </a:lnTo>
                <a:lnTo>
                  <a:pt x="18" y="321"/>
                </a:lnTo>
                <a:lnTo>
                  <a:pt x="18" y="314"/>
                </a:lnTo>
                <a:lnTo>
                  <a:pt x="18" y="305"/>
                </a:lnTo>
                <a:lnTo>
                  <a:pt x="18" y="297"/>
                </a:lnTo>
                <a:lnTo>
                  <a:pt x="18" y="290"/>
                </a:lnTo>
                <a:lnTo>
                  <a:pt x="18" y="285"/>
                </a:lnTo>
                <a:lnTo>
                  <a:pt x="18" y="282"/>
                </a:lnTo>
                <a:lnTo>
                  <a:pt x="18" y="278"/>
                </a:lnTo>
                <a:lnTo>
                  <a:pt x="18" y="274"/>
                </a:lnTo>
                <a:lnTo>
                  <a:pt x="19" y="271"/>
                </a:lnTo>
                <a:lnTo>
                  <a:pt x="19" y="266"/>
                </a:lnTo>
                <a:lnTo>
                  <a:pt x="19" y="264"/>
                </a:lnTo>
                <a:lnTo>
                  <a:pt x="19" y="259"/>
                </a:lnTo>
                <a:lnTo>
                  <a:pt x="19" y="253"/>
                </a:lnTo>
                <a:lnTo>
                  <a:pt x="19" y="248"/>
                </a:lnTo>
                <a:lnTo>
                  <a:pt x="19" y="242"/>
                </a:lnTo>
                <a:lnTo>
                  <a:pt x="19" y="236"/>
                </a:lnTo>
                <a:lnTo>
                  <a:pt x="19" y="230"/>
                </a:lnTo>
                <a:lnTo>
                  <a:pt x="19" y="225"/>
                </a:lnTo>
                <a:lnTo>
                  <a:pt x="18" y="219"/>
                </a:lnTo>
                <a:lnTo>
                  <a:pt x="18" y="213"/>
                </a:lnTo>
                <a:lnTo>
                  <a:pt x="16" y="210"/>
                </a:lnTo>
                <a:lnTo>
                  <a:pt x="14" y="206"/>
                </a:lnTo>
                <a:lnTo>
                  <a:pt x="12" y="202"/>
                </a:lnTo>
                <a:lnTo>
                  <a:pt x="9" y="199"/>
                </a:lnTo>
                <a:lnTo>
                  <a:pt x="7" y="196"/>
                </a:lnTo>
                <a:lnTo>
                  <a:pt x="4" y="191"/>
                </a:lnTo>
                <a:lnTo>
                  <a:pt x="1" y="187"/>
                </a:lnTo>
                <a:lnTo>
                  <a:pt x="0" y="183"/>
                </a:lnTo>
                <a:lnTo>
                  <a:pt x="0" y="180"/>
                </a:lnTo>
                <a:lnTo>
                  <a:pt x="0" y="177"/>
                </a:lnTo>
                <a:lnTo>
                  <a:pt x="0" y="173"/>
                </a:lnTo>
                <a:lnTo>
                  <a:pt x="1" y="168"/>
                </a:lnTo>
                <a:lnTo>
                  <a:pt x="3" y="166"/>
                </a:lnTo>
                <a:lnTo>
                  <a:pt x="4" y="163"/>
                </a:lnTo>
                <a:lnTo>
                  <a:pt x="5" y="161"/>
                </a:lnTo>
                <a:lnTo>
                  <a:pt x="8" y="160"/>
                </a:lnTo>
                <a:lnTo>
                  <a:pt x="12" y="160"/>
                </a:lnTo>
                <a:lnTo>
                  <a:pt x="16" y="161"/>
                </a:lnTo>
                <a:lnTo>
                  <a:pt x="18" y="166"/>
                </a:lnTo>
                <a:lnTo>
                  <a:pt x="22" y="168"/>
                </a:lnTo>
                <a:lnTo>
                  <a:pt x="26" y="173"/>
                </a:lnTo>
                <a:lnTo>
                  <a:pt x="28" y="176"/>
                </a:lnTo>
                <a:lnTo>
                  <a:pt x="32" y="177"/>
                </a:lnTo>
                <a:lnTo>
                  <a:pt x="37" y="179"/>
                </a:lnTo>
                <a:lnTo>
                  <a:pt x="39" y="177"/>
                </a:lnTo>
                <a:lnTo>
                  <a:pt x="40" y="176"/>
                </a:lnTo>
                <a:lnTo>
                  <a:pt x="41" y="173"/>
                </a:lnTo>
                <a:lnTo>
                  <a:pt x="42" y="170"/>
                </a:lnTo>
                <a:lnTo>
                  <a:pt x="42" y="166"/>
                </a:lnTo>
                <a:lnTo>
                  <a:pt x="42" y="163"/>
                </a:lnTo>
                <a:lnTo>
                  <a:pt x="44" y="160"/>
                </a:lnTo>
                <a:lnTo>
                  <a:pt x="44" y="157"/>
                </a:lnTo>
                <a:lnTo>
                  <a:pt x="45" y="153"/>
                </a:lnTo>
                <a:lnTo>
                  <a:pt x="48" y="150"/>
                </a:lnTo>
                <a:lnTo>
                  <a:pt x="49" y="147"/>
                </a:lnTo>
                <a:lnTo>
                  <a:pt x="51" y="144"/>
                </a:lnTo>
                <a:lnTo>
                  <a:pt x="53" y="140"/>
                </a:lnTo>
                <a:lnTo>
                  <a:pt x="54" y="137"/>
                </a:lnTo>
                <a:lnTo>
                  <a:pt x="55" y="134"/>
                </a:lnTo>
                <a:lnTo>
                  <a:pt x="55" y="129"/>
                </a:lnTo>
                <a:lnTo>
                  <a:pt x="55" y="127"/>
                </a:lnTo>
                <a:lnTo>
                  <a:pt x="54" y="124"/>
                </a:lnTo>
                <a:lnTo>
                  <a:pt x="51" y="122"/>
                </a:lnTo>
                <a:lnTo>
                  <a:pt x="50" y="119"/>
                </a:lnTo>
                <a:lnTo>
                  <a:pt x="48" y="118"/>
                </a:lnTo>
                <a:lnTo>
                  <a:pt x="46" y="115"/>
                </a:lnTo>
                <a:lnTo>
                  <a:pt x="44" y="114"/>
                </a:lnTo>
                <a:lnTo>
                  <a:pt x="44" y="111"/>
                </a:lnTo>
                <a:lnTo>
                  <a:pt x="44" y="108"/>
                </a:lnTo>
                <a:lnTo>
                  <a:pt x="45" y="105"/>
                </a:lnTo>
                <a:lnTo>
                  <a:pt x="46" y="101"/>
                </a:lnTo>
                <a:lnTo>
                  <a:pt x="48" y="98"/>
                </a:lnTo>
                <a:lnTo>
                  <a:pt x="50" y="95"/>
                </a:lnTo>
                <a:lnTo>
                  <a:pt x="51" y="92"/>
                </a:lnTo>
                <a:lnTo>
                  <a:pt x="54" y="89"/>
                </a:lnTo>
                <a:lnTo>
                  <a:pt x="55" y="86"/>
                </a:lnTo>
                <a:lnTo>
                  <a:pt x="57" y="85"/>
                </a:lnTo>
                <a:lnTo>
                  <a:pt x="58" y="83"/>
                </a:lnTo>
                <a:lnTo>
                  <a:pt x="59" y="82"/>
                </a:lnTo>
                <a:lnTo>
                  <a:pt x="60" y="79"/>
                </a:lnTo>
                <a:lnTo>
                  <a:pt x="62" y="76"/>
                </a:lnTo>
                <a:lnTo>
                  <a:pt x="63" y="73"/>
                </a:lnTo>
                <a:lnTo>
                  <a:pt x="64" y="72"/>
                </a:lnTo>
                <a:lnTo>
                  <a:pt x="65" y="69"/>
                </a:lnTo>
                <a:close/>
              </a:path>
            </a:pathLst>
          </a:custGeom>
          <a:solidFill>
            <a:srgbClr val="66CCFF"/>
          </a:solidFill>
          <a:ln w="9525">
            <a:noFill/>
            <a:round/>
            <a:headEnd/>
            <a:tailEnd/>
          </a:ln>
        </p:spPr>
        <p:txBody>
          <a:bodyPr/>
          <a:lstStyle/>
          <a:p>
            <a:endParaRPr lang="en-US"/>
          </a:p>
        </p:txBody>
      </p:sp>
      <p:sp>
        <p:nvSpPr>
          <p:cNvPr id="18471" name="Freeform 43"/>
          <p:cNvSpPr>
            <a:spLocks/>
          </p:cNvSpPr>
          <p:nvPr/>
        </p:nvSpPr>
        <p:spPr bwMode="auto">
          <a:xfrm>
            <a:off x="5803901" y="1071564"/>
            <a:ext cx="517525" cy="885825"/>
          </a:xfrm>
          <a:custGeom>
            <a:avLst/>
            <a:gdLst>
              <a:gd name="T0" fmla="*/ 189162086 w 308"/>
              <a:gd name="T1" fmla="*/ 186292391 h 543"/>
              <a:gd name="T2" fmla="*/ 191986629 w 308"/>
              <a:gd name="T3" fmla="*/ 194276231 h 543"/>
              <a:gd name="T4" fmla="*/ 208925484 w 308"/>
              <a:gd name="T5" fmla="*/ 212904650 h 543"/>
              <a:gd name="T6" fmla="*/ 234336340 w 308"/>
              <a:gd name="T7" fmla="*/ 263470114 h 543"/>
              <a:gd name="T8" fmla="*/ 259745464 w 308"/>
              <a:gd name="T9" fmla="*/ 290084004 h 543"/>
              <a:gd name="T10" fmla="*/ 310565390 w 308"/>
              <a:gd name="T11" fmla="*/ 298067845 h 543"/>
              <a:gd name="T12" fmla="*/ 426322917 w 308"/>
              <a:gd name="T13" fmla="*/ 356615468 h 543"/>
              <a:gd name="T14" fmla="*/ 465849818 w 308"/>
              <a:gd name="T15" fmla="*/ 337987050 h 543"/>
              <a:gd name="T16" fmla="*/ 522315470 w 308"/>
              <a:gd name="T17" fmla="*/ 367261677 h 543"/>
              <a:gd name="T18" fmla="*/ 527962875 w 308"/>
              <a:gd name="T19" fmla="*/ 332663945 h 543"/>
              <a:gd name="T20" fmla="*/ 491258941 w 308"/>
              <a:gd name="T21" fmla="*/ 276777059 h 543"/>
              <a:gd name="T22" fmla="*/ 499729209 w 308"/>
              <a:gd name="T23" fmla="*/ 210243913 h 543"/>
              <a:gd name="T24" fmla="*/ 525138332 w 308"/>
              <a:gd name="T25" fmla="*/ 167662341 h 543"/>
              <a:gd name="T26" fmla="*/ 556194861 w 308"/>
              <a:gd name="T27" fmla="*/ 159678500 h 543"/>
              <a:gd name="T28" fmla="*/ 581605664 w 308"/>
              <a:gd name="T29" fmla="*/ 202260072 h 543"/>
              <a:gd name="T30" fmla="*/ 643718721 w 308"/>
              <a:gd name="T31" fmla="*/ 199599336 h 543"/>
              <a:gd name="T32" fmla="*/ 677598112 w 308"/>
              <a:gd name="T33" fmla="*/ 151694659 h 543"/>
              <a:gd name="T34" fmla="*/ 688891243 w 308"/>
              <a:gd name="T35" fmla="*/ 95807747 h 543"/>
              <a:gd name="T36" fmla="*/ 745358575 w 308"/>
              <a:gd name="T37" fmla="*/ 79840066 h 543"/>
              <a:gd name="T38" fmla="*/ 793355639 w 308"/>
              <a:gd name="T39" fmla="*/ 29274640 h 543"/>
              <a:gd name="T40" fmla="*/ 835705298 w 308"/>
              <a:gd name="T41" fmla="*/ 0 h 543"/>
              <a:gd name="T42" fmla="*/ 849821291 w 308"/>
              <a:gd name="T43" fmla="*/ 29274640 h 543"/>
              <a:gd name="T44" fmla="*/ 818764762 w 308"/>
              <a:gd name="T45" fmla="*/ 90484643 h 543"/>
              <a:gd name="T46" fmla="*/ 824412167 w 308"/>
              <a:gd name="T47" fmla="*/ 157017764 h 543"/>
              <a:gd name="T48" fmla="*/ 846998428 w 308"/>
              <a:gd name="T49" fmla="*/ 199599336 h 543"/>
              <a:gd name="T50" fmla="*/ 855468696 w 308"/>
              <a:gd name="T51" fmla="*/ 212904650 h 543"/>
              <a:gd name="T52" fmla="*/ 861114421 w 308"/>
              <a:gd name="T53" fmla="*/ 210243913 h 543"/>
              <a:gd name="T54" fmla="*/ 869584689 w 308"/>
              <a:gd name="T55" fmla="*/ 255486273 h 543"/>
              <a:gd name="T56" fmla="*/ 849821291 w 308"/>
              <a:gd name="T57" fmla="*/ 303389318 h 543"/>
              <a:gd name="T58" fmla="*/ 784885371 w 308"/>
              <a:gd name="T59" fmla="*/ 343310154 h 543"/>
              <a:gd name="T60" fmla="*/ 742535712 w 308"/>
              <a:gd name="T61" fmla="*/ 412503986 h 543"/>
              <a:gd name="T62" fmla="*/ 739711169 w 308"/>
              <a:gd name="T63" fmla="*/ 495004864 h 543"/>
              <a:gd name="T64" fmla="*/ 691715786 w 308"/>
              <a:gd name="T65" fmla="*/ 601457164 h 543"/>
              <a:gd name="T66" fmla="*/ 618307918 w 308"/>
              <a:gd name="T67" fmla="*/ 729200249 h 543"/>
              <a:gd name="T68" fmla="*/ 623955323 w 308"/>
              <a:gd name="T69" fmla="*/ 777103294 h 543"/>
              <a:gd name="T70" fmla="*/ 652188989 w 308"/>
              <a:gd name="T71" fmla="*/ 851620230 h 543"/>
              <a:gd name="T72" fmla="*/ 629601048 w 308"/>
              <a:gd name="T73" fmla="*/ 907508952 h 543"/>
              <a:gd name="T74" fmla="*/ 550549136 w 308"/>
              <a:gd name="T75" fmla="*/ 931460474 h 543"/>
              <a:gd name="T76" fmla="*/ 463025275 w 308"/>
              <a:gd name="T77" fmla="*/ 966056574 h 543"/>
              <a:gd name="T78" fmla="*/ 426322917 w 308"/>
              <a:gd name="T79" fmla="*/ 1027266565 h 543"/>
              <a:gd name="T80" fmla="*/ 372678447 w 308"/>
              <a:gd name="T81" fmla="*/ 1101783501 h 543"/>
              <a:gd name="T82" fmla="*/ 474318406 w 308"/>
              <a:gd name="T83" fmla="*/ 1226865850 h 543"/>
              <a:gd name="T84" fmla="*/ 491258941 w 308"/>
              <a:gd name="T85" fmla="*/ 1391867403 h 543"/>
              <a:gd name="T86" fmla="*/ 39526809 w 308"/>
              <a:gd name="T87" fmla="*/ 1375899722 h 543"/>
              <a:gd name="T88" fmla="*/ 45172535 w 308"/>
              <a:gd name="T89" fmla="*/ 1184284278 h 543"/>
              <a:gd name="T90" fmla="*/ 47997077 w 308"/>
              <a:gd name="T91" fmla="*/ 1005977410 h 543"/>
              <a:gd name="T92" fmla="*/ 50819940 w 308"/>
              <a:gd name="T93" fmla="*/ 854280967 h 543"/>
              <a:gd name="T94" fmla="*/ 50819940 w 308"/>
              <a:gd name="T95" fmla="*/ 750491035 h 543"/>
              <a:gd name="T96" fmla="*/ 53642802 w 308"/>
              <a:gd name="T97" fmla="*/ 689281045 h 543"/>
              <a:gd name="T98" fmla="*/ 53642802 w 308"/>
              <a:gd name="T99" fmla="*/ 598794796 h 543"/>
              <a:gd name="T100" fmla="*/ 25409130 w 308"/>
              <a:gd name="T101" fmla="*/ 529600964 h 543"/>
              <a:gd name="T102" fmla="*/ 0 w 308"/>
              <a:gd name="T103" fmla="*/ 471053342 h 543"/>
              <a:gd name="T104" fmla="*/ 22586267 w 308"/>
              <a:gd name="T105" fmla="*/ 425810931 h 543"/>
              <a:gd name="T106" fmla="*/ 79053619 w 308"/>
              <a:gd name="T107" fmla="*/ 468390974 h 543"/>
              <a:gd name="T108" fmla="*/ 118580442 w 308"/>
              <a:gd name="T109" fmla="*/ 452423292 h 543"/>
              <a:gd name="T110" fmla="*/ 135519297 w 308"/>
              <a:gd name="T111" fmla="*/ 399197040 h 543"/>
              <a:gd name="T112" fmla="*/ 155282695 w 308"/>
              <a:gd name="T113" fmla="*/ 343310154 h 543"/>
              <a:gd name="T114" fmla="*/ 129873572 w 308"/>
              <a:gd name="T115" fmla="*/ 306051686 h 543"/>
              <a:gd name="T116" fmla="*/ 135519297 w 308"/>
              <a:gd name="T117" fmla="*/ 260809377 h 543"/>
              <a:gd name="T118" fmla="*/ 163752963 w 308"/>
              <a:gd name="T119" fmla="*/ 220888542 h 543"/>
              <a:gd name="T120" fmla="*/ 183516361 w 308"/>
              <a:gd name="T121" fmla="*/ 183630023 h 5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
              <a:gd name="T184" fmla="*/ 0 h 543"/>
              <a:gd name="T185" fmla="*/ 308 w 308"/>
              <a:gd name="T186" fmla="*/ 543 h 5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 h="543">
                <a:moveTo>
                  <a:pt x="65" y="69"/>
                </a:moveTo>
                <a:lnTo>
                  <a:pt x="65" y="69"/>
                </a:lnTo>
                <a:lnTo>
                  <a:pt x="65" y="70"/>
                </a:lnTo>
                <a:lnTo>
                  <a:pt x="67" y="70"/>
                </a:lnTo>
                <a:lnTo>
                  <a:pt x="67" y="72"/>
                </a:lnTo>
                <a:lnTo>
                  <a:pt x="68" y="72"/>
                </a:lnTo>
                <a:lnTo>
                  <a:pt x="68" y="73"/>
                </a:lnTo>
                <a:lnTo>
                  <a:pt x="69" y="75"/>
                </a:lnTo>
                <a:lnTo>
                  <a:pt x="69" y="76"/>
                </a:lnTo>
                <a:lnTo>
                  <a:pt x="71" y="76"/>
                </a:lnTo>
                <a:lnTo>
                  <a:pt x="71" y="78"/>
                </a:lnTo>
                <a:lnTo>
                  <a:pt x="74" y="80"/>
                </a:lnTo>
                <a:lnTo>
                  <a:pt x="77" y="83"/>
                </a:lnTo>
                <a:lnTo>
                  <a:pt x="80" y="86"/>
                </a:lnTo>
                <a:lnTo>
                  <a:pt x="81" y="89"/>
                </a:lnTo>
                <a:lnTo>
                  <a:pt x="81" y="93"/>
                </a:lnTo>
                <a:lnTo>
                  <a:pt x="82" y="96"/>
                </a:lnTo>
                <a:lnTo>
                  <a:pt x="83" y="99"/>
                </a:lnTo>
                <a:lnTo>
                  <a:pt x="85" y="101"/>
                </a:lnTo>
                <a:lnTo>
                  <a:pt x="86" y="104"/>
                </a:lnTo>
                <a:lnTo>
                  <a:pt x="87" y="105"/>
                </a:lnTo>
                <a:lnTo>
                  <a:pt x="89" y="106"/>
                </a:lnTo>
                <a:lnTo>
                  <a:pt x="91" y="108"/>
                </a:lnTo>
                <a:lnTo>
                  <a:pt x="92" y="109"/>
                </a:lnTo>
                <a:lnTo>
                  <a:pt x="95" y="109"/>
                </a:lnTo>
                <a:lnTo>
                  <a:pt x="96" y="111"/>
                </a:lnTo>
                <a:lnTo>
                  <a:pt x="99" y="111"/>
                </a:lnTo>
                <a:lnTo>
                  <a:pt x="103" y="112"/>
                </a:lnTo>
                <a:lnTo>
                  <a:pt x="107" y="112"/>
                </a:lnTo>
                <a:lnTo>
                  <a:pt x="110" y="112"/>
                </a:lnTo>
                <a:lnTo>
                  <a:pt x="115" y="111"/>
                </a:lnTo>
                <a:lnTo>
                  <a:pt x="119" y="111"/>
                </a:lnTo>
                <a:lnTo>
                  <a:pt x="123" y="111"/>
                </a:lnTo>
                <a:lnTo>
                  <a:pt x="127" y="112"/>
                </a:lnTo>
                <a:lnTo>
                  <a:pt x="131" y="115"/>
                </a:lnTo>
                <a:lnTo>
                  <a:pt x="151" y="134"/>
                </a:lnTo>
                <a:lnTo>
                  <a:pt x="154" y="132"/>
                </a:lnTo>
                <a:lnTo>
                  <a:pt x="155" y="131"/>
                </a:lnTo>
                <a:lnTo>
                  <a:pt x="158" y="129"/>
                </a:lnTo>
                <a:lnTo>
                  <a:pt x="160" y="128"/>
                </a:lnTo>
                <a:lnTo>
                  <a:pt x="163" y="127"/>
                </a:lnTo>
                <a:lnTo>
                  <a:pt x="165" y="127"/>
                </a:lnTo>
                <a:lnTo>
                  <a:pt x="167" y="127"/>
                </a:lnTo>
                <a:lnTo>
                  <a:pt x="169" y="128"/>
                </a:lnTo>
                <a:lnTo>
                  <a:pt x="181" y="142"/>
                </a:lnTo>
                <a:lnTo>
                  <a:pt x="182" y="141"/>
                </a:lnTo>
                <a:lnTo>
                  <a:pt x="183" y="140"/>
                </a:lnTo>
                <a:lnTo>
                  <a:pt x="185" y="138"/>
                </a:lnTo>
                <a:lnTo>
                  <a:pt x="186" y="137"/>
                </a:lnTo>
                <a:lnTo>
                  <a:pt x="187" y="134"/>
                </a:lnTo>
                <a:lnTo>
                  <a:pt x="189" y="132"/>
                </a:lnTo>
                <a:lnTo>
                  <a:pt x="189" y="131"/>
                </a:lnTo>
                <a:lnTo>
                  <a:pt x="189" y="129"/>
                </a:lnTo>
                <a:lnTo>
                  <a:pt x="187" y="125"/>
                </a:lnTo>
                <a:lnTo>
                  <a:pt x="186" y="121"/>
                </a:lnTo>
                <a:lnTo>
                  <a:pt x="183" y="118"/>
                </a:lnTo>
                <a:lnTo>
                  <a:pt x="181" y="115"/>
                </a:lnTo>
                <a:lnTo>
                  <a:pt x="178" y="111"/>
                </a:lnTo>
                <a:lnTo>
                  <a:pt x="176" y="108"/>
                </a:lnTo>
                <a:lnTo>
                  <a:pt x="174" y="104"/>
                </a:lnTo>
                <a:lnTo>
                  <a:pt x="173" y="99"/>
                </a:lnTo>
                <a:lnTo>
                  <a:pt x="173" y="96"/>
                </a:lnTo>
                <a:lnTo>
                  <a:pt x="173" y="92"/>
                </a:lnTo>
                <a:lnTo>
                  <a:pt x="174" y="88"/>
                </a:lnTo>
                <a:lnTo>
                  <a:pt x="176" y="83"/>
                </a:lnTo>
                <a:lnTo>
                  <a:pt x="177" y="79"/>
                </a:lnTo>
                <a:lnTo>
                  <a:pt x="178" y="76"/>
                </a:lnTo>
                <a:lnTo>
                  <a:pt x="180" y="72"/>
                </a:lnTo>
                <a:lnTo>
                  <a:pt x="182" y="69"/>
                </a:lnTo>
                <a:lnTo>
                  <a:pt x="183" y="66"/>
                </a:lnTo>
                <a:lnTo>
                  <a:pt x="185" y="65"/>
                </a:lnTo>
                <a:lnTo>
                  <a:pt x="186" y="63"/>
                </a:lnTo>
                <a:lnTo>
                  <a:pt x="187" y="62"/>
                </a:lnTo>
                <a:lnTo>
                  <a:pt x="190" y="60"/>
                </a:lnTo>
                <a:lnTo>
                  <a:pt x="191" y="59"/>
                </a:lnTo>
                <a:lnTo>
                  <a:pt x="194" y="59"/>
                </a:lnTo>
                <a:lnTo>
                  <a:pt x="195" y="59"/>
                </a:lnTo>
                <a:lnTo>
                  <a:pt x="197" y="60"/>
                </a:lnTo>
                <a:lnTo>
                  <a:pt x="199" y="63"/>
                </a:lnTo>
                <a:lnTo>
                  <a:pt x="200" y="65"/>
                </a:lnTo>
                <a:lnTo>
                  <a:pt x="203" y="69"/>
                </a:lnTo>
                <a:lnTo>
                  <a:pt x="204" y="72"/>
                </a:lnTo>
                <a:lnTo>
                  <a:pt x="205" y="75"/>
                </a:lnTo>
                <a:lnTo>
                  <a:pt x="206" y="76"/>
                </a:lnTo>
                <a:lnTo>
                  <a:pt x="209" y="78"/>
                </a:lnTo>
                <a:lnTo>
                  <a:pt x="213" y="78"/>
                </a:lnTo>
                <a:lnTo>
                  <a:pt x="217" y="78"/>
                </a:lnTo>
                <a:lnTo>
                  <a:pt x="221" y="78"/>
                </a:lnTo>
                <a:lnTo>
                  <a:pt x="224" y="76"/>
                </a:lnTo>
                <a:lnTo>
                  <a:pt x="228" y="75"/>
                </a:lnTo>
                <a:lnTo>
                  <a:pt x="231" y="73"/>
                </a:lnTo>
                <a:lnTo>
                  <a:pt x="235" y="72"/>
                </a:lnTo>
                <a:lnTo>
                  <a:pt x="237" y="69"/>
                </a:lnTo>
                <a:lnTo>
                  <a:pt x="239" y="66"/>
                </a:lnTo>
                <a:lnTo>
                  <a:pt x="240" y="62"/>
                </a:lnTo>
                <a:lnTo>
                  <a:pt x="240" y="57"/>
                </a:lnTo>
                <a:lnTo>
                  <a:pt x="239" y="54"/>
                </a:lnTo>
                <a:lnTo>
                  <a:pt x="239" y="50"/>
                </a:lnTo>
                <a:lnTo>
                  <a:pt x="239" y="46"/>
                </a:lnTo>
                <a:lnTo>
                  <a:pt x="240" y="42"/>
                </a:lnTo>
                <a:lnTo>
                  <a:pt x="241" y="39"/>
                </a:lnTo>
                <a:lnTo>
                  <a:pt x="244" y="36"/>
                </a:lnTo>
                <a:lnTo>
                  <a:pt x="246" y="34"/>
                </a:lnTo>
                <a:lnTo>
                  <a:pt x="250" y="33"/>
                </a:lnTo>
                <a:lnTo>
                  <a:pt x="254" y="33"/>
                </a:lnTo>
                <a:lnTo>
                  <a:pt x="258" y="31"/>
                </a:lnTo>
                <a:lnTo>
                  <a:pt x="260" y="31"/>
                </a:lnTo>
                <a:lnTo>
                  <a:pt x="264" y="30"/>
                </a:lnTo>
                <a:lnTo>
                  <a:pt x="268" y="27"/>
                </a:lnTo>
                <a:lnTo>
                  <a:pt x="271" y="26"/>
                </a:lnTo>
                <a:lnTo>
                  <a:pt x="273" y="21"/>
                </a:lnTo>
                <a:lnTo>
                  <a:pt x="276" y="18"/>
                </a:lnTo>
                <a:lnTo>
                  <a:pt x="278" y="14"/>
                </a:lnTo>
                <a:lnTo>
                  <a:pt x="281" y="11"/>
                </a:lnTo>
                <a:lnTo>
                  <a:pt x="283" y="7"/>
                </a:lnTo>
                <a:lnTo>
                  <a:pt x="286" y="5"/>
                </a:lnTo>
                <a:lnTo>
                  <a:pt x="290" y="3"/>
                </a:lnTo>
                <a:lnTo>
                  <a:pt x="292" y="1"/>
                </a:lnTo>
                <a:lnTo>
                  <a:pt x="295" y="1"/>
                </a:lnTo>
                <a:lnTo>
                  <a:pt x="296" y="0"/>
                </a:lnTo>
                <a:lnTo>
                  <a:pt x="297" y="0"/>
                </a:lnTo>
                <a:lnTo>
                  <a:pt x="299" y="1"/>
                </a:lnTo>
                <a:lnTo>
                  <a:pt x="300" y="1"/>
                </a:lnTo>
                <a:lnTo>
                  <a:pt x="301" y="4"/>
                </a:lnTo>
                <a:lnTo>
                  <a:pt x="301" y="7"/>
                </a:lnTo>
                <a:lnTo>
                  <a:pt x="301" y="11"/>
                </a:lnTo>
                <a:lnTo>
                  <a:pt x="300" y="16"/>
                </a:lnTo>
                <a:lnTo>
                  <a:pt x="299" y="18"/>
                </a:lnTo>
                <a:lnTo>
                  <a:pt x="296" y="23"/>
                </a:lnTo>
                <a:lnTo>
                  <a:pt x="294" y="26"/>
                </a:lnTo>
                <a:lnTo>
                  <a:pt x="291" y="30"/>
                </a:lnTo>
                <a:lnTo>
                  <a:pt x="290" y="34"/>
                </a:lnTo>
                <a:lnTo>
                  <a:pt x="288" y="39"/>
                </a:lnTo>
                <a:lnTo>
                  <a:pt x="288" y="42"/>
                </a:lnTo>
                <a:lnTo>
                  <a:pt x="288" y="46"/>
                </a:lnTo>
                <a:lnTo>
                  <a:pt x="290" y="50"/>
                </a:lnTo>
                <a:lnTo>
                  <a:pt x="291" y="54"/>
                </a:lnTo>
                <a:lnTo>
                  <a:pt x="292" y="59"/>
                </a:lnTo>
                <a:lnTo>
                  <a:pt x="294" y="62"/>
                </a:lnTo>
                <a:lnTo>
                  <a:pt x="296" y="66"/>
                </a:lnTo>
                <a:lnTo>
                  <a:pt x="297" y="70"/>
                </a:lnTo>
                <a:lnTo>
                  <a:pt x="299" y="72"/>
                </a:lnTo>
                <a:lnTo>
                  <a:pt x="299" y="73"/>
                </a:lnTo>
                <a:lnTo>
                  <a:pt x="300" y="75"/>
                </a:lnTo>
                <a:lnTo>
                  <a:pt x="300" y="76"/>
                </a:lnTo>
                <a:lnTo>
                  <a:pt x="301" y="78"/>
                </a:lnTo>
                <a:lnTo>
                  <a:pt x="301" y="79"/>
                </a:lnTo>
                <a:lnTo>
                  <a:pt x="303" y="80"/>
                </a:lnTo>
                <a:lnTo>
                  <a:pt x="304" y="80"/>
                </a:lnTo>
                <a:lnTo>
                  <a:pt x="305" y="80"/>
                </a:lnTo>
                <a:lnTo>
                  <a:pt x="305" y="79"/>
                </a:lnTo>
                <a:lnTo>
                  <a:pt x="306" y="79"/>
                </a:lnTo>
                <a:lnTo>
                  <a:pt x="306" y="83"/>
                </a:lnTo>
                <a:lnTo>
                  <a:pt x="306" y="86"/>
                </a:lnTo>
                <a:lnTo>
                  <a:pt x="308" y="89"/>
                </a:lnTo>
                <a:lnTo>
                  <a:pt x="308" y="93"/>
                </a:lnTo>
                <a:lnTo>
                  <a:pt x="308" y="96"/>
                </a:lnTo>
                <a:lnTo>
                  <a:pt x="308" y="99"/>
                </a:lnTo>
                <a:lnTo>
                  <a:pt x="308" y="102"/>
                </a:lnTo>
                <a:lnTo>
                  <a:pt x="308" y="104"/>
                </a:lnTo>
                <a:lnTo>
                  <a:pt x="306" y="108"/>
                </a:lnTo>
                <a:lnTo>
                  <a:pt x="304" y="111"/>
                </a:lnTo>
                <a:lnTo>
                  <a:pt x="301" y="114"/>
                </a:lnTo>
                <a:lnTo>
                  <a:pt x="297" y="115"/>
                </a:lnTo>
                <a:lnTo>
                  <a:pt x="292" y="118"/>
                </a:lnTo>
                <a:lnTo>
                  <a:pt x="288" y="119"/>
                </a:lnTo>
                <a:lnTo>
                  <a:pt x="285" y="122"/>
                </a:lnTo>
                <a:lnTo>
                  <a:pt x="281" y="125"/>
                </a:lnTo>
                <a:lnTo>
                  <a:pt x="278" y="129"/>
                </a:lnTo>
                <a:lnTo>
                  <a:pt x="276" y="134"/>
                </a:lnTo>
                <a:lnTo>
                  <a:pt x="273" y="138"/>
                </a:lnTo>
                <a:lnTo>
                  <a:pt x="269" y="142"/>
                </a:lnTo>
                <a:lnTo>
                  <a:pt x="268" y="147"/>
                </a:lnTo>
                <a:lnTo>
                  <a:pt x="265" y="151"/>
                </a:lnTo>
                <a:lnTo>
                  <a:pt x="263" y="155"/>
                </a:lnTo>
                <a:lnTo>
                  <a:pt x="262" y="161"/>
                </a:lnTo>
                <a:lnTo>
                  <a:pt x="260" y="166"/>
                </a:lnTo>
                <a:lnTo>
                  <a:pt x="260" y="170"/>
                </a:lnTo>
                <a:lnTo>
                  <a:pt x="260" y="176"/>
                </a:lnTo>
                <a:lnTo>
                  <a:pt x="260" y="180"/>
                </a:lnTo>
                <a:lnTo>
                  <a:pt x="262" y="186"/>
                </a:lnTo>
                <a:lnTo>
                  <a:pt x="260" y="190"/>
                </a:lnTo>
                <a:lnTo>
                  <a:pt x="260" y="194"/>
                </a:lnTo>
                <a:lnTo>
                  <a:pt x="259" y="200"/>
                </a:lnTo>
                <a:lnTo>
                  <a:pt x="255" y="209"/>
                </a:lnTo>
                <a:lnTo>
                  <a:pt x="250" y="217"/>
                </a:lnTo>
                <a:lnTo>
                  <a:pt x="245" y="226"/>
                </a:lnTo>
                <a:lnTo>
                  <a:pt x="240" y="235"/>
                </a:lnTo>
                <a:lnTo>
                  <a:pt x="235" y="243"/>
                </a:lnTo>
                <a:lnTo>
                  <a:pt x="230" y="252"/>
                </a:lnTo>
                <a:lnTo>
                  <a:pt x="224" y="262"/>
                </a:lnTo>
                <a:lnTo>
                  <a:pt x="221" y="271"/>
                </a:lnTo>
                <a:lnTo>
                  <a:pt x="219" y="274"/>
                </a:lnTo>
                <a:lnTo>
                  <a:pt x="219" y="277"/>
                </a:lnTo>
                <a:lnTo>
                  <a:pt x="219" y="279"/>
                </a:lnTo>
                <a:lnTo>
                  <a:pt x="219" y="282"/>
                </a:lnTo>
                <a:lnTo>
                  <a:pt x="219" y="287"/>
                </a:lnTo>
                <a:lnTo>
                  <a:pt x="219" y="290"/>
                </a:lnTo>
                <a:lnTo>
                  <a:pt x="221" y="292"/>
                </a:lnTo>
                <a:lnTo>
                  <a:pt x="221" y="295"/>
                </a:lnTo>
                <a:lnTo>
                  <a:pt x="222" y="300"/>
                </a:lnTo>
                <a:lnTo>
                  <a:pt x="224" y="305"/>
                </a:lnTo>
                <a:lnTo>
                  <a:pt x="227" y="310"/>
                </a:lnTo>
                <a:lnTo>
                  <a:pt x="230" y="316"/>
                </a:lnTo>
                <a:lnTo>
                  <a:pt x="231" y="320"/>
                </a:lnTo>
                <a:lnTo>
                  <a:pt x="233" y="324"/>
                </a:lnTo>
                <a:lnTo>
                  <a:pt x="233" y="328"/>
                </a:lnTo>
                <a:lnTo>
                  <a:pt x="232" y="334"/>
                </a:lnTo>
                <a:lnTo>
                  <a:pt x="231" y="337"/>
                </a:lnTo>
                <a:lnTo>
                  <a:pt x="227" y="340"/>
                </a:lnTo>
                <a:lnTo>
                  <a:pt x="223" y="341"/>
                </a:lnTo>
                <a:lnTo>
                  <a:pt x="219" y="343"/>
                </a:lnTo>
                <a:lnTo>
                  <a:pt x="214" y="344"/>
                </a:lnTo>
                <a:lnTo>
                  <a:pt x="209" y="344"/>
                </a:lnTo>
                <a:lnTo>
                  <a:pt x="205" y="346"/>
                </a:lnTo>
                <a:lnTo>
                  <a:pt x="201" y="347"/>
                </a:lnTo>
                <a:lnTo>
                  <a:pt x="195" y="350"/>
                </a:lnTo>
                <a:lnTo>
                  <a:pt x="190" y="352"/>
                </a:lnTo>
                <a:lnTo>
                  <a:pt x="185" y="353"/>
                </a:lnTo>
                <a:lnTo>
                  <a:pt x="180" y="354"/>
                </a:lnTo>
                <a:lnTo>
                  <a:pt x="174" y="357"/>
                </a:lnTo>
                <a:lnTo>
                  <a:pt x="169" y="360"/>
                </a:lnTo>
                <a:lnTo>
                  <a:pt x="164" y="363"/>
                </a:lnTo>
                <a:lnTo>
                  <a:pt x="160" y="366"/>
                </a:lnTo>
                <a:lnTo>
                  <a:pt x="159" y="369"/>
                </a:lnTo>
                <a:lnTo>
                  <a:pt x="156" y="372"/>
                </a:lnTo>
                <a:lnTo>
                  <a:pt x="155" y="376"/>
                </a:lnTo>
                <a:lnTo>
                  <a:pt x="154" y="380"/>
                </a:lnTo>
                <a:lnTo>
                  <a:pt x="151" y="386"/>
                </a:lnTo>
                <a:lnTo>
                  <a:pt x="150" y="392"/>
                </a:lnTo>
                <a:lnTo>
                  <a:pt x="149" y="398"/>
                </a:lnTo>
                <a:lnTo>
                  <a:pt x="146" y="402"/>
                </a:lnTo>
                <a:lnTo>
                  <a:pt x="145" y="402"/>
                </a:lnTo>
                <a:lnTo>
                  <a:pt x="131" y="402"/>
                </a:lnTo>
                <a:lnTo>
                  <a:pt x="132" y="414"/>
                </a:lnTo>
                <a:lnTo>
                  <a:pt x="135" y="422"/>
                </a:lnTo>
                <a:lnTo>
                  <a:pt x="137" y="429"/>
                </a:lnTo>
                <a:lnTo>
                  <a:pt x="142" y="437"/>
                </a:lnTo>
                <a:lnTo>
                  <a:pt x="153" y="447"/>
                </a:lnTo>
                <a:lnTo>
                  <a:pt x="163" y="455"/>
                </a:lnTo>
                <a:lnTo>
                  <a:pt x="168" y="461"/>
                </a:lnTo>
                <a:lnTo>
                  <a:pt x="172" y="467"/>
                </a:lnTo>
                <a:lnTo>
                  <a:pt x="174" y="474"/>
                </a:lnTo>
                <a:lnTo>
                  <a:pt x="177" y="483"/>
                </a:lnTo>
                <a:lnTo>
                  <a:pt x="178" y="494"/>
                </a:lnTo>
                <a:lnTo>
                  <a:pt x="177" y="507"/>
                </a:lnTo>
                <a:lnTo>
                  <a:pt x="174" y="523"/>
                </a:lnTo>
                <a:lnTo>
                  <a:pt x="169" y="543"/>
                </a:lnTo>
                <a:lnTo>
                  <a:pt x="16" y="542"/>
                </a:lnTo>
                <a:lnTo>
                  <a:pt x="13" y="542"/>
                </a:lnTo>
                <a:lnTo>
                  <a:pt x="14" y="529"/>
                </a:lnTo>
                <a:lnTo>
                  <a:pt x="14" y="517"/>
                </a:lnTo>
                <a:lnTo>
                  <a:pt x="14" y="504"/>
                </a:lnTo>
                <a:lnTo>
                  <a:pt x="14" y="491"/>
                </a:lnTo>
                <a:lnTo>
                  <a:pt x="14" y="478"/>
                </a:lnTo>
                <a:lnTo>
                  <a:pt x="16" y="467"/>
                </a:lnTo>
                <a:lnTo>
                  <a:pt x="16" y="455"/>
                </a:lnTo>
                <a:lnTo>
                  <a:pt x="16" y="445"/>
                </a:lnTo>
                <a:lnTo>
                  <a:pt x="16" y="434"/>
                </a:lnTo>
                <a:lnTo>
                  <a:pt x="16" y="422"/>
                </a:lnTo>
                <a:lnTo>
                  <a:pt x="17" y="411"/>
                </a:lnTo>
                <a:lnTo>
                  <a:pt x="17" y="401"/>
                </a:lnTo>
                <a:lnTo>
                  <a:pt x="17" y="389"/>
                </a:lnTo>
                <a:lnTo>
                  <a:pt x="17" y="378"/>
                </a:lnTo>
                <a:lnTo>
                  <a:pt x="17" y="366"/>
                </a:lnTo>
                <a:lnTo>
                  <a:pt x="18" y="354"/>
                </a:lnTo>
                <a:lnTo>
                  <a:pt x="18" y="346"/>
                </a:lnTo>
                <a:lnTo>
                  <a:pt x="18" y="339"/>
                </a:lnTo>
                <a:lnTo>
                  <a:pt x="18" y="330"/>
                </a:lnTo>
                <a:lnTo>
                  <a:pt x="18" y="321"/>
                </a:lnTo>
                <a:lnTo>
                  <a:pt x="18" y="314"/>
                </a:lnTo>
                <a:lnTo>
                  <a:pt x="18" y="305"/>
                </a:lnTo>
                <a:lnTo>
                  <a:pt x="18" y="297"/>
                </a:lnTo>
                <a:lnTo>
                  <a:pt x="18" y="290"/>
                </a:lnTo>
                <a:lnTo>
                  <a:pt x="18" y="285"/>
                </a:lnTo>
                <a:lnTo>
                  <a:pt x="18" y="282"/>
                </a:lnTo>
                <a:lnTo>
                  <a:pt x="18" y="278"/>
                </a:lnTo>
                <a:lnTo>
                  <a:pt x="18" y="274"/>
                </a:lnTo>
                <a:lnTo>
                  <a:pt x="19" y="271"/>
                </a:lnTo>
                <a:lnTo>
                  <a:pt x="19" y="266"/>
                </a:lnTo>
                <a:lnTo>
                  <a:pt x="19" y="264"/>
                </a:lnTo>
                <a:lnTo>
                  <a:pt x="19" y="259"/>
                </a:lnTo>
                <a:lnTo>
                  <a:pt x="19" y="253"/>
                </a:lnTo>
                <a:lnTo>
                  <a:pt x="19" y="248"/>
                </a:lnTo>
                <a:lnTo>
                  <a:pt x="19" y="242"/>
                </a:lnTo>
                <a:lnTo>
                  <a:pt x="19" y="236"/>
                </a:lnTo>
                <a:lnTo>
                  <a:pt x="19" y="230"/>
                </a:lnTo>
                <a:lnTo>
                  <a:pt x="19" y="225"/>
                </a:lnTo>
                <a:lnTo>
                  <a:pt x="18" y="219"/>
                </a:lnTo>
                <a:lnTo>
                  <a:pt x="18" y="213"/>
                </a:lnTo>
                <a:lnTo>
                  <a:pt x="16" y="210"/>
                </a:lnTo>
                <a:lnTo>
                  <a:pt x="14" y="206"/>
                </a:lnTo>
                <a:lnTo>
                  <a:pt x="12" y="202"/>
                </a:lnTo>
                <a:lnTo>
                  <a:pt x="9" y="199"/>
                </a:lnTo>
                <a:lnTo>
                  <a:pt x="7" y="196"/>
                </a:lnTo>
                <a:lnTo>
                  <a:pt x="4" y="191"/>
                </a:lnTo>
                <a:lnTo>
                  <a:pt x="1" y="187"/>
                </a:lnTo>
                <a:lnTo>
                  <a:pt x="0" y="183"/>
                </a:lnTo>
                <a:lnTo>
                  <a:pt x="0" y="180"/>
                </a:lnTo>
                <a:lnTo>
                  <a:pt x="0" y="177"/>
                </a:lnTo>
                <a:lnTo>
                  <a:pt x="0" y="173"/>
                </a:lnTo>
                <a:lnTo>
                  <a:pt x="1" y="168"/>
                </a:lnTo>
                <a:lnTo>
                  <a:pt x="3" y="166"/>
                </a:lnTo>
                <a:lnTo>
                  <a:pt x="4" y="163"/>
                </a:lnTo>
                <a:lnTo>
                  <a:pt x="5" y="161"/>
                </a:lnTo>
                <a:lnTo>
                  <a:pt x="8" y="160"/>
                </a:lnTo>
                <a:lnTo>
                  <a:pt x="12" y="160"/>
                </a:lnTo>
                <a:lnTo>
                  <a:pt x="16" y="161"/>
                </a:lnTo>
                <a:lnTo>
                  <a:pt x="18" y="166"/>
                </a:lnTo>
                <a:lnTo>
                  <a:pt x="22" y="168"/>
                </a:lnTo>
                <a:lnTo>
                  <a:pt x="26" y="173"/>
                </a:lnTo>
                <a:lnTo>
                  <a:pt x="28" y="176"/>
                </a:lnTo>
                <a:lnTo>
                  <a:pt x="32" y="177"/>
                </a:lnTo>
                <a:lnTo>
                  <a:pt x="37" y="179"/>
                </a:lnTo>
                <a:lnTo>
                  <a:pt x="39" y="177"/>
                </a:lnTo>
                <a:lnTo>
                  <a:pt x="40" y="176"/>
                </a:lnTo>
                <a:lnTo>
                  <a:pt x="41" y="173"/>
                </a:lnTo>
                <a:lnTo>
                  <a:pt x="42" y="170"/>
                </a:lnTo>
                <a:lnTo>
                  <a:pt x="42" y="166"/>
                </a:lnTo>
                <a:lnTo>
                  <a:pt x="42" y="163"/>
                </a:lnTo>
                <a:lnTo>
                  <a:pt x="44" y="160"/>
                </a:lnTo>
                <a:lnTo>
                  <a:pt x="44" y="157"/>
                </a:lnTo>
                <a:lnTo>
                  <a:pt x="45" y="153"/>
                </a:lnTo>
                <a:lnTo>
                  <a:pt x="48" y="150"/>
                </a:lnTo>
                <a:lnTo>
                  <a:pt x="49" y="147"/>
                </a:lnTo>
                <a:lnTo>
                  <a:pt x="51" y="144"/>
                </a:lnTo>
                <a:lnTo>
                  <a:pt x="53" y="140"/>
                </a:lnTo>
                <a:lnTo>
                  <a:pt x="54" y="137"/>
                </a:lnTo>
                <a:lnTo>
                  <a:pt x="55" y="134"/>
                </a:lnTo>
                <a:lnTo>
                  <a:pt x="55" y="129"/>
                </a:lnTo>
                <a:lnTo>
                  <a:pt x="55" y="127"/>
                </a:lnTo>
                <a:lnTo>
                  <a:pt x="54" y="124"/>
                </a:lnTo>
                <a:lnTo>
                  <a:pt x="51" y="122"/>
                </a:lnTo>
                <a:lnTo>
                  <a:pt x="50" y="119"/>
                </a:lnTo>
                <a:lnTo>
                  <a:pt x="48" y="118"/>
                </a:lnTo>
                <a:lnTo>
                  <a:pt x="46" y="115"/>
                </a:lnTo>
                <a:lnTo>
                  <a:pt x="44" y="114"/>
                </a:lnTo>
                <a:lnTo>
                  <a:pt x="44" y="111"/>
                </a:lnTo>
                <a:lnTo>
                  <a:pt x="44" y="108"/>
                </a:lnTo>
                <a:lnTo>
                  <a:pt x="45" y="105"/>
                </a:lnTo>
                <a:lnTo>
                  <a:pt x="46" y="101"/>
                </a:lnTo>
                <a:lnTo>
                  <a:pt x="48" y="98"/>
                </a:lnTo>
                <a:lnTo>
                  <a:pt x="50" y="95"/>
                </a:lnTo>
                <a:lnTo>
                  <a:pt x="51" y="92"/>
                </a:lnTo>
                <a:lnTo>
                  <a:pt x="54" y="89"/>
                </a:lnTo>
                <a:lnTo>
                  <a:pt x="55" y="86"/>
                </a:lnTo>
                <a:lnTo>
                  <a:pt x="57" y="85"/>
                </a:lnTo>
                <a:lnTo>
                  <a:pt x="58" y="83"/>
                </a:lnTo>
                <a:lnTo>
                  <a:pt x="59" y="82"/>
                </a:lnTo>
                <a:lnTo>
                  <a:pt x="60" y="79"/>
                </a:lnTo>
                <a:lnTo>
                  <a:pt x="62" y="76"/>
                </a:lnTo>
                <a:lnTo>
                  <a:pt x="63" y="73"/>
                </a:lnTo>
                <a:lnTo>
                  <a:pt x="64" y="72"/>
                </a:lnTo>
                <a:lnTo>
                  <a:pt x="65" y="69"/>
                </a:lnTo>
              </a:path>
            </a:pathLst>
          </a:custGeom>
          <a:solidFill>
            <a:srgbClr val="66CCFF"/>
          </a:solidFill>
          <a:ln w="1588">
            <a:solidFill>
              <a:srgbClr val="1F1A17"/>
            </a:solidFill>
            <a:prstDash val="solid"/>
            <a:round/>
            <a:headEnd/>
            <a:tailEnd/>
          </a:ln>
        </p:spPr>
        <p:txBody>
          <a:bodyPr/>
          <a:lstStyle/>
          <a:p>
            <a:endParaRPr lang="en-US"/>
          </a:p>
        </p:txBody>
      </p:sp>
      <p:sp>
        <p:nvSpPr>
          <p:cNvPr id="18472" name="Freeform 44"/>
          <p:cNvSpPr>
            <a:spLocks/>
          </p:cNvSpPr>
          <p:nvPr/>
        </p:nvSpPr>
        <p:spPr bwMode="auto">
          <a:xfrm>
            <a:off x="9469439" y="5988051"/>
            <a:ext cx="879475" cy="563563"/>
          </a:xfrm>
          <a:custGeom>
            <a:avLst/>
            <a:gdLst>
              <a:gd name="T0" fmla="*/ 25644878 w 521"/>
              <a:gd name="T1" fmla="*/ 917928566 h 346"/>
              <a:gd name="T2" fmla="*/ 25644878 w 521"/>
              <a:gd name="T3" fmla="*/ 917928566 h 346"/>
              <a:gd name="T4" fmla="*/ 31345433 w 521"/>
              <a:gd name="T5" fmla="*/ 912621954 h 346"/>
              <a:gd name="T6" fmla="*/ 381835561 w 521"/>
              <a:gd name="T7" fmla="*/ 864868965 h 346"/>
              <a:gd name="T8" fmla="*/ 735175132 w 521"/>
              <a:gd name="T9" fmla="*/ 814462467 h 346"/>
              <a:gd name="T10" fmla="*/ 1017277368 w 521"/>
              <a:gd name="T11" fmla="*/ 772014461 h 346"/>
              <a:gd name="T12" fmla="*/ 1139807928 w 521"/>
              <a:gd name="T13" fmla="*/ 753444578 h 346"/>
              <a:gd name="T14" fmla="*/ 1265186231 w 521"/>
              <a:gd name="T15" fmla="*/ 734873066 h 346"/>
              <a:gd name="T16" fmla="*/ 1330724812 w 521"/>
              <a:gd name="T17" fmla="*/ 729568083 h 346"/>
              <a:gd name="T18" fmla="*/ 1370618522 w 521"/>
              <a:gd name="T19" fmla="*/ 729568083 h 346"/>
              <a:gd name="T20" fmla="*/ 1410510544 w 521"/>
              <a:gd name="T21" fmla="*/ 726914777 h 346"/>
              <a:gd name="T22" fmla="*/ 1421909953 w 521"/>
              <a:gd name="T23" fmla="*/ 713649877 h 346"/>
              <a:gd name="T24" fmla="*/ 1427608813 w 521"/>
              <a:gd name="T25" fmla="*/ 695078366 h 346"/>
              <a:gd name="T26" fmla="*/ 1433307673 w 521"/>
              <a:gd name="T27" fmla="*/ 676508483 h 346"/>
              <a:gd name="T28" fmla="*/ 1427608813 w 521"/>
              <a:gd name="T29" fmla="*/ 657936971 h 346"/>
              <a:gd name="T30" fmla="*/ 1427608813 w 521"/>
              <a:gd name="T31" fmla="*/ 636713782 h 346"/>
              <a:gd name="T32" fmla="*/ 1439006533 w 521"/>
              <a:gd name="T33" fmla="*/ 618142270 h 346"/>
              <a:gd name="T34" fmla="*/ 1461803663 w 521"/>
              <a:gd name="T35" fmla="*/ 604877370 h 346"/>
              <a:gd name="T36" fmla="*/ 1478900243 w 521"/>
              <a:gd name="T37" fmla="*/ 583654182 h 346"/>
              <a:gd name="T38" fmla="*/ 1484599104 w 521"/>
              <a:gd name="T39" fmla="*/ 562429364 h 346"/>
              <a:gd name="T40" fmla="*/ 1484599104 w 521"/>
              <a:gd name="T41" fmla="*/ 535901192 h 346"/>
              <a:gd name="T42" fmla="*/ 1473201383 w 521"/>
              <a:gd name="T43" fmla="*/ 504064781 h 346"/>
              <a:gd name="T44" fmla="*/ 1450404254 w 521"/>
              <a:gd name="T45" fmla="*/ 461616774 h 346"/>
              <a:gd name="T46" fmla="*/ 1427608813 w 521"/>
              <a:gd name="T47" fmla="*/ 424475278 h 346"/>
              <a:gd name="T48" fmla="*/ 1419060522 w 521"/>
              <a:gd name="T49" fmla="*/ 411210378 h 346"/>
              <a:gd name="T50" fmla="*/ 1413361662 w 521"/>
              <a:gd name="T51" fmla="*/ 411210378 h 346"/>
              <a:gd name="T52" fmla="*/ 1407661114 w 521"/>
              <a:gd name="T53" fmla="*/ 411210378 h 346"/>
              <a:gd name="T54" fmla="*/ 1370618522 w 521"/>
              <a:gd name="T55" fmla="*/ 416516989 h 346"/>
              <a:gd name="T56" fmla="*/ 1330724812 w 521"/>
              <a:gd name="T57" fmla="*/ 416516989 h 346"/>
              <a:gd name="T58" fmla="*/ 1296529962 w 521"/>
              <a:gd name="T59" fmla="*/ 408557072 h 346"/>
              <a:gd name="T60" fmla="*/ 1270885091 w 521"/>
              <a:gd name="T61" fmla="*/ 392640495 h 346"/>
              <a:gd name="T62" fmla="*/ 1253788510 w 521"/>
              <a:gd name="T63" fmla="*/ 371415677 h 346"/>
              <a:gd name="T64" fmla="*/ 1253788510 w 521"/>
              <a:gd name="T65" fmla="*/ 336927588 h 346"/>
              <a:gd name="T66" fmla="*/ 1268035661 w 521"/>
              <a:gd name="T67" fmla="*/ 302439500 h 346"/>
              <a:gd name="T68" fmla="*/ 1279433381 w 521"/>
              <a:gd name="T69" fmla="*/ 267949782 h 346"/>
              <a:gd name="T70" fmla="*/ 1276583951 w 521"/>
              <a:gd name="T71" fmla="*/ 228155081 h 346"/>
              <a:gd name="T72" fmla="*/ 1265186231 w 521"/>
              <a:gd name="T73" fmla="*/ 191013636 h 346"/>
              <a:gd name="T74" fmla="*/ 1253788510 w 521"/>
              <a:gd name="T75" fmla="*/ 159178853 h 346"/>
              <a:gd name="T76" fmla="*/ 1239539671 w 521"/>
              <a:gd name="T77" fmla="*/ 148567258 h 346"/>
              <a:gd name="T78" fmla="*/ 1225292520 w 521"/>
              <a:gd name="T79" fmla="*/ 137954035 h 346"/>
              <a:gd name="T80" fmla="*/ 1225292520 w 521"/>
              <a:gd name="T81" fmla="*/ 106119227 h 346"/>
              <a:gd name="T82" fmla="*/ 1225292520 w 521"/>
              <a:gd name="T83" fmla="*/ 63671220 h 346"/>
              <a:gd name="T84" fmla="*/ 1230991381 w 521"/>
              <a:gd name="T85" fmla="*/ 26529807 h 346"/>
              <a:gd name="T86" fmla="*/ 1236690241 w 521"/>
              <a:gd name="T87" fmla="*/ 18571518 h 346"/>
              <a:gd name="T88" fmla="*/ 1236690241 w 521"/>
              <a:gd name="T89" fmla="*/ 10611598 h 346"/>
              <a:gd name="T90" fmla="*/ 1179699950 w 521"/>
              <a:gd name="T91" fmla="*/ 0 h 346"/>
              <a:gd name="T92" fmla="*/ 34194863 w 521"/>
              <a:gd name="T93" fmla="*/ 45101325 h 346"/>
              <a:gd name="T94" fmla="*/ 25644878 w 521"/>
              <a:gd name="T95" fmla="*/ 917928566 h 3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1"/>
              <a:gd name="T145" fmla="*/ 0 h 346"/>
              <a:gd name="T146" fmla="*/ 521 w 521"/>
              <a:gd name="T147" fmla="*/ 346 h 34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1" h="346">
                <a:moveTo>
                  <a:pt x="9" y="346"/>
                </a:moveTo>
                <a:lnTo>
                  <a:pt x="9" y="346"/>
                </a:lnTo>
                <a:lnTo>
                  <a:pt x="11" y="346"/>
                </a:lnTo>
                <a:lnTo>
                  <a:pt x="11" y="344"/>
                </a:lnTo>
                <a:lnTo>
                  <a:pt x="52" y="339"/>
                </a:lnTo>
                <a:lnTo>
                  <a:pt x="93" y="333"/>
                </a:lnTo>
                <a:lnTo>
                  <a:pt x="134" y="326"/>
                </a:lnTo>
                <a:lnTo>
                  <a:pt x="175" y="320"/>
                </a:lnTo>
                <a:lnTo>
                  <a:pt x="216" y="314"/>
                </a:lnTo>
                <a:lnTo>
                  <a:pt x="258" y="307"/>
                </a:lnTo>
                <a:lnTo>
                  <a:pt x="300" y="301"/>
                </a:lnTo>
                <a:lnTo>
                  <a:pt x="343" y="294"/>
                </a:lnTo>
                <a:lnTo>
                  <a:pt x="357" y="291"/>
                </a:lnTo>
                <a:lnTo>
                  <a:pt x="371" y="290"/>
                </a:lnTo>
                <a:lnTo>
                  <a:pt x="385" y="287"/>
                </a:lnTo>
                <a:lnTo>
                  <a:pt x="400" y="284"/>
                </a:lnTo>
                <a:lnTo>
                  <a:pt x="414" y="281"/>
                </a:lnTo>
                <a:lnTo>
                  <a:pt x="428" y="279"/>
                </a:lnTo>
                <a:lnTo>
                  <a:pt x="444" y="277"/>
                </a:lnTo>
                <a:lnTo>
                  <a:pt x="458" y="275"/>
                </a:lnTo>
                <a:lnTo>
                  <a:pt x="462" y="274"/>
                </a:lnTo>
                <a:lnTo>
                  <a:pt x="467" y="275"/>
                </a:lnTo>
                <a:lnTo>
                  <a:pt x="472" y="275"/>
                </a:lnTo>
                <a:lnTo>
                  <a:pt x="477" y="275"/>
                </a:lnTo>
                <a:lnTo>
                  <a:pt x="481" y="275"/>
                </a:lnTo>
                <a:lnTo>
                  <a:pt x="486" y="275"/>
                </a:lnTo>
                <a:lnTo>
                  <a:pt x="491" y="275"/>
                </a:lnTo>
                <a:lnTo>
                  <a:pt x="495" y="274"/>
                </a:lnTo>
                <a:lnTo>
                  <a:pt x="498" y="272"/>
                </a:lnTo>
                <a:lnTo>
                  <a:pt x="499" y="271"/>
                </a:lnTo>
                <a:lnTo>
                  <a:pt x="499" y="269"/>
                </a:lnTo>
                <a:lnTo>
                  <a:pt x="500" y="266"/>
                </a:lnTo>
                <a:lnTo>
                  <a:pt x="500" y="265"/>
                </a:lnTo>
                <a:lnTo>
                  <a:pt x="501" y="262"/>
                </a:lnTo>
                <a:lnTo>
                  <a:pt x="501" y="259"/>
                </a:lnTo>
                <a:lnTo>
                  <a:pt x="501" y="258"/>
                </a:lnTo>
                <a:lnTo>
                  <a:pt x="503" y="255"/>
                </a:lnTo>
                <a:lnTo>
                  <a:pt x="501" y="253"/>
                </a:lnTo>
                <a:lnTo>
                  <a:pt x="501" y="251"/>
                </a:lnTo>
                <a:lnTo>
                  <a:pt x="501" y="248"/>
                </a:lnTo>
                <a:lnTo>
                  <a:pt x="501" y="245"/>
                </a:lnTo>
                <a:lnTo>
                  <a:pt x="501" y="243"/>
                </a:lnTo>
                <a:lnTo>
                  <a:pt x="501" y="240"/>
                </a:lnTo>
                <a:lnTo>
                  <a:pt x="501" y="239"/>
                </a:lnTo>
                <a:lnTo>
                  <a:pt x="504" y="236"/>
                </a:lnTo>
                <a:lnTo>
                  <a:pt x="505" y="233"/>
                </a:lnTo>
                <a:lnTo>
                  <a:pt x="508" y="232"/>
                </a:lnTo>
                <a:lnTo>
                  <a:pt x="510" y="229"/>
                </a:lnTo>
                <a:lnTo>
                  <a:pt x="513" y="228"/>
                </a:lnTo>
                <a:lnTo>
                  <a:pt x="516" y="226"/>
                </a:lnTo>
                <a:lnTo>
                  <a:pt x="518" y="223"/>
                </a:lnTo>
                <a:lnTo>
                  <a:pt x="519" y="220"/>
                </a:lnTo>
                <a:lnTo>
                  <a:pt x="519" y="217"/>
                </a:lnTo>
                <a:lnTo>
                  <a:pt x="521" y="215"/>
                </a:lnTo>
                <a:lnTo>
                  <a:pt x="521" y="212"/>
                </a:lnTo>
                <a:lnTo>
                  <a:pt x="521" y="209"/>
                </a:lnTo>
                <a:lnTo>
                  <a:pt x="521" y="206"/>
                </a:lnTo>
                <a:lnTo>
                  <a:pt x="521" y="202"/>
                </a:lnTo>
                <a:lnTo>
                  <a:pt x="519" y="199"/>
                </a:lnTo>
                <a:lnTo>
                  <a:pt x="519" y="196"/>
                </a:lnTo>
                <a:lnTo>
                  <a:pt x="517" y="190"/>
                </a:lnTo>
                <a:lnTo>
                  <a:pt x="514" y="186"/>
                </a:lnTo>
                <a:lnTo>
                  <a:pt x="512" y="180"/>
                </a:lnTo>
                <a:lnTo>
                  <a:pt x="509" y="174"/>
                </a:lnTo>
                <a:lnTo>
                  <a:pt x="507" y="170"/>
                </a:lnTo>
                <a:lnTo>
                  <a:pt x="504" y="165"/>
                </a:lnTo>
                <a:lnTo>
                  <a:pt x="501" y="160"/>
                </a:lnTo>
                <a:lnTo>
                  <a:pt x="498" y="155"/>
                </a:lnTo>
                <a:lnTo>
                  <a:pt x="496" y="155"/>
                </a:lnTo>
                <a:lnTo>
                  <a:pt x="495" y="155"/>
                </a:lnTo>
                <a:lnTo>
                  <a:pt x="494" y="155"/>
                </a:lnTo>
                <a:lnTo>
                  <a:pt x="490" y="155"/>
                </a:lnTo>
                <a:lnTo>
                  <a:pt x="485" y="155"/>
                </a:lnTo>
                <a:lnTo>
                  <a:pt x="481" y="157"/>
                </a:lnTo>
                <a:lnTo>
                  <a:pt x="476" y="157"/>
                </a:lnTo>
                <a:lnTo>
                  <a:pt x="472" y="157"/>
                </a:lnTo>
                <a:lnTo>
                  <a:pt x="467" y="157"/>
                </a:lnTo>
                <a:lnTo>
                  <a:pt x="463" y="157"/>
                </a:lnTo>
                <a:lnTo>
                  <a:pt x="459" y="155"/>
                </a:lnTo>
                <a:lnTo>
                  <a:pt x="455" y="154"/>
                </a:lnTo>
                <a:lnTo>
                  <a:pt x="453" y="153"/>
                </a:lnTo>
                <a:lnTo>
                  <a:pt x="449" y="150"/>
                </a:lnTo>
                <a:lnTo>
                  <a:pt x="446" y="148"/>
                </a:lnTo>
                <a:lnTo>
                  <a:pt x="444" y="145"/>
                </a:lnTo>
                <a:lnTo>
                  <a:pt x="441" y="142"/>
                </a:lnTo>
                <a:lnTo>
                  <a:pt x="440" y="140"/>
                </a:lnTo>
                <a:lnTo>
                  <a:pt x="439" y="135"/>
                </a:lnTo>
                <a:lnTo>
                  <a:pt x="439" y="131"/>
                </a:lnTo>
                <a:lnTo>
                  <a:pt x="440" y="127"/>
                </a:lnTo>
                <a:lnTo>
                  <a:pt x="441" y="122"/>
                </a:lnTo>
                <a:lnTo>
                  <a:pt x="444" y="118"/>
                </a:lnTo>
                <a:lnTo>
                  <a:pt x="445" y="114"/>
                </a:lnTo>
                <a:lnTo>
                  <a:pt x="448" y="109"/>
                </a:lnTo>
                <a:lnTo>
                  <a:pt x="449" y="105"/>
                </a:lnTo>
                <a:lnTo>
                  <a:pt x="449" y="101"/>
                </a:lnTo>
                <a:lnTo>
                  <a:pt x="449" y="96"/>
                </a:lnTo>
                <a:lnTo>
                  <a:pt x="449" y="90"/>
                </a:lnTo>
                <a:lnTo>
                  <a:pt x="448" y="86"/>
                </a:lnTo>
                <a:lnTo>
                  <a:pt x="446" y="80"/>
                </a:lnTo>
                <a:lnTo>
                  <a:pt x="445" y="76"/>
                </a:lnTo>
                <a:lnTo>
                  <a:pt x="444" y="72"/>
                </a:lnTo>
                <a:lnTo>
                  <a:pt x="442" y="66"/>
                </a:lnTo>
                <a:lnTo>
                  <a:pt x="440" y="62"/>
                </a:lnTo>
                <a:lnTo>
                  <a:pt x="440" y="60"/>
                </a:lnTo>
                <a:lnTo>
                  <a:pt x="437" y="59"/>
                </a:lnTo>
                <a:lnTo>
                  <a:pt x="436" y="57"/>
                </a:lnTo>
                <a:lnTo>
                  <a:pt x="435" y="56"/>
                </a:lnTo>
                <a:lnTo>
                  <a:pt x="432" y="54"/>
                </a:lnTo>
                <a:lnTo>
                  <a:pt x="431" y="53"/>
                </a:lnTo>
                <a:lnTo>
                  <a:pt x="430" y="52"/>
                </a:lnTo>
                <a:lnTo>
                  <a:pt x="430" y="50"/>
                </a:lnTo>
                <a:lnTo>
                  <a:pt x="430" y="44"/>
                </a:lnTo>
                <a:lnTo>
                  <a:pt x="430" y="40"/>
                </a:lnTo>
                <a:lnTo>
                  <a:pt x="430" y="34"/>
                </a:lnTo>
                <a:lnTo>
                  <a:pt x="430" y="30"/>
                </a:lnTo>
                <a:lnTo>
                  <a:pt x="430" y="24"/>
                </a:lnTo>
                <a:lnTo>
                  <a:pt x="430" y="20"/>
                </a:lnTo>
                <a:lnTo>
                  <a:pt x="431" y="14"/>
                </a:lnTo>
                <a:lnTo>
                  <a:pt x="432" y="10"/>
                </a:lnTo>
                <a:lnTo>
                  <a:pt x="432" y="8"/>
                </a:lnTo>
                <a:lnTo>
                  <a:pt x="434" y="7"/>
                </a:lnTo>
                <a:lnTo>
                  <a:pt x="434" y="5"/>
                </a:lnTo>
                <a:lnTo>
                  <a:pt x="434" y="4"/>
                </a:lnTo>
                <a:lnTo>
                  <a:pt x="435" y="4"/>
                </a:lnTo>
                <a:lnTo>
                  <a:pt x="435" y="3"/>
                </a:lnTo>
                <a:lnTo>
                  <a:pt x="414" y="0"/>
                </a:lnTo>
                <a:lnTo>
                  <a:pt x="14" y="17"/>
                </a:lnTo>
                <a:lnTo>
                  <a:pt x="12" y="17"/>
                </a:lnTo>
                <a:lnTo>
                  <a:pt x="14" y="157"/>
                </a:lnTo>
                <a:lnTo>
                  <a:pt x="0" y="168"/>
                </a:lnTo>
                <a:lnTo>
                  <a:pt x="9" y="346"/>
                </a:lnTo>
                <a:close/>
              </a:path>
            </a:pathLst>
          </a:custGeom>
          <a:solidFill>
            <a:srgbClr val="FF99CC"/>
          </a:solidFill>
          <a:ln w="9525">
            <a:noFill/>
            <a:round/>
            <a:headEnd/>
            <a:tailEnd/>
          </a:ln>
        </p:spPr>
        <p:txBody>
          <a:bodyPr/>
          <a:lstStyle/>
          <a:p>
            <a:endParaRPr lang="en-US" dirty="0">
              <a:highlight>
                <a:srgbClr val="00FF00"/>
              </a:highlight>
            </a:endParaRPr>
          </a:p>
        </p:txBody>
      </p:sp>
      <p:sp>
        <p:nvSpPr>
          <p:cNvPr id="18473" name="Freeform 45"/>
          <p:cNvSpPr>
            <a:spLocks/>
          </p:cNvSpPr>
          <p:nvPr/>
        </p:nvSpPr>
        <p:spPr bwMode="auto">
          <a:xfrm>
            <a:off x="9469439" y="5988051"/>
            <a:ext cx="879475" cy="563563"/>
          </a:xfrm>
          <a:custGeom>
            <a:avLst/>
            <a:gdLst>
              <a:gd name="T0" fmla="*/ 25644878 w 521"/>
              <a:gd name="T1" fmla="*/ 917928566 h 346"/>
              <a:gd name="T2" fmla="*/ 25644878 w 521"/>
              <a:gd name="T3" fmla="*/ 917928566 h 346"/>
              <a:gd name="T4" fmla="*/ 31345433 w 521"/>
              <a:gd name="T5" fmla="*/ 912621954 h 346"/>
              <a:gd name="T6" fmla="*/ 381835561 w 521"/>
              <a:gd name="T7" fmla="*/ 864868965 h 346"/>
              <a:gd name="T8" fmla="*/ 735175132 w 521"/>
              <a:gd name="T9" fmla="*/ 814462467 h 346"/>
              <a:gd name="T10" fmla="*/ 1017277368 w 521"/>
              <a:gd name="T11" fmla="*/ 772014461 h 346"/>
              <a:gd name="T12" fmla="*/ 1139807928 w 521"/>
              <a:gd name="T13" fmla="*/ 753444578 h 346"/>
              <a:gd name="T14" fmla="*/ 1265186231 w 521"/>
              <a:gd name="T15" fmla="*/ 734873066 h 346"/>
              <a:gd name="T16" fmla="*/ 1330724812 w 521"/>
              <a:gd name="T17" fmla="*/ 729568083 h 346"/>
              <a:gd name="T18" fmla="*/ 1370618522 w 521"/>
              <a:gd name="T19" fmla="*/ 729568083 h 346"/>
              <a:gd name="T20" fmla="*/ 1410510544 w 521"/>
              <a:gd name="T21" fmla="*/ 726914777 h 346"/>
              <a:gd name="T22" fmla="*/ 1421909953 w 521"/>
              <a:gd name="T23" fmla="*/ 713649877 h 346"/>
              <a:gd name="T24" fmla="*/ 1427608813 w 521"/>
              <a:gd name="T25" fmla="*/ 695078366 h 346"/>
              <a:gd name="T26" fmla="*/ 1433307673 w 521"/>
              <a:gd name="T27" fmla="*/ 676508483 h 346"/>
              <a:gd name="T28" fmla="*/ 1427608813 w 521"/>
              <a:gd name="T29" fmla="*/ 657936971 h 346"/>
              <a:gd name="T30" fmla="*/ 1427608813 w 521"/>
              <a:gd name="T31" fmla="*/ 636713782 h 346"/>
              <a:gd name="T32" fmla="*/ 1439006533 w 521"/>
              <a:gd name="T33" fmla="*/ 618142270 h 346"/>
              <a:gd name="T34" fmla="*/ 1461803663 w 521"/>
              <a:gd name="T35" fmla="*/ 604877370 h 346"/>
              <a:gd name="T36" fmla="*/ 1478900243 w 521"/>
              <a:gd name="T37" fmla="*/ 583654182 h 346"/>
              <a:gd name="T38" fmla="*/ 1484599104 w 521"/>
              <a:gd name="T39" fmla="*/ 562429364 h 346"/>
              <a:gd name="T40" fmla="*/ 1484599104 w 521"/>
              <a:gd name="T41" fmla="*/ 535901192 h 346"/>
              <a:gd name="T42" fmla="*/ 1473201383 w 521"/>
              <a:gd name="T43" fmla="*/ 504064781 h 346"/>
              <a:gd name="T44" fmla="*/ 1450404254 w 521"/>
              <a:gd name="T45" fmla="*/ 461616774 h 346"/>
              <a:gd name="T46" fmla="*/ 1427608813 w 521"/>
              <a:gd name="T47" fmla="*/ 424475278 h 346"/>
              <a:gd name="T48" fmla="*/ 1419060522 w 521"/>
              <a:gd name="T49" fmla="*/ 411210378 h 346"/>
              <a:gd name="T50" fmla="*/ 1413361662 w 521"/>
              <a:gd name="T51" fmla="*/ 411210378 h 346"/>
              <a:gd name="T52" fmla="*/ 1407661114 w 521"/>
              <a:gd name="T53" fmla="*/ 411210378 h 346"/>
              <a:gd name="T54" fmla="*/ 1370618522 w 521"/>
              <a:gd name="T55" fmla="*/ 416516989 h 346"/>
              <a:gd name="T56" fmla="*/ 1330724812 w 521"/>
              <a:gd name="T57" fmla="*/ 416516989 h 346"/>
              <a:gd name="T58" fmla="*/ 1296529962 w 521"/>
              <a:gd name="T59" fmla="*/ 408557072 h 346"/>
              <a:gd name="T60" fmla="*/ 1270885091 w 521"/>
              <a:gd name="T61" fmla="*/ 392640495 h 346"/>
              <a:gd name="T62" fmla="*/ 1253788510 w 521"/>
              <a:gd name="T63" fmla="*/ 371415677 h 346"/>
              <a:gd name="T64" fmla="*/ 1253788510 w 521"/>
              <a:gd name="T65" fmla="*/ 336927588 h 346"/>
              <a:gd name="T66" fmla="*/ 1268035661 w 521"/>
              <a:gd name="T67" fmla="*/ 302439500 h 346"/>
              <a:gd name="T68" fmla="*/ 1279433381 w 521"/>
              <a:gd name="T69" fmla="*/ 267949782 h 346"/>
              <a:gd name="T70" fmla="*/ 1276583951 w 521"/>
              <a:gd name="T71" fmla="*/ 228155081 h 346"/>
              <a:gd name="T72" fmla="*/ 1265186231 w 521"/>
              <a:gd name="T73" fmla="*/ 191013636 h 346"/>
              <a:gd name="T74" fmla="*/ 1253788510 w 521"/>
              <a:gd name="T75" fmla="*/ 159178853 h 346"/>
              <a:gd name="T76" fmla="*/ 1239539671 w 521"/>
              <a:gd name="T77" fmla="*/ 148567258 h 346"/>
              <a:gd name="T78" fmla="*/ 1225292520 w 521"/>
              <a:gd name="T79" fmla="*/ 137954035 h 346"/>
              <a:gd name="T80" fmla="*/ 1225292520 w 521"/>
              <a:gd name="T81" fmla="*/ 106119227 h 346"/>
              <a:gd name="T82" fmla="*/ 1225292520 w 521"/>
              <a:gd name="T83" fmla="*/ 63671220 h 346"/>
              <a:gd name="T84" fmla="*/ 1230991381 w 521"/>
              <a:gd name="T85" fmla="*/ 26529807 h 346"/>
              <a:gd name="T86" fmla="*/ 1236690241 w 521"/>
              <a:gd name="T87" fmla="*/ 18571518 h 346"/>
              <a:gd name="T88" fmla="*/ 1236690241 w 521"/>
              <a:gd name="T89" fmla="*/ 10611598 h 346"/>
              <a:gd name="T90" fmla="*/ 1179699950 w 521"/>
              <a:gd name="T91" fmla="*/ 0 h 346"/>
              <a:gd name="T92" fmla="*/ 34194863 w 521"/>
              <a:gd name="T93" fmla="*/ 45101325 h 346"/>
              <a:gd name="T94" fmla="*/ 25644878 w 521"/>
              <a:gd name="T95" fmla="*/ 917928566 h 34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1"/>
              <a:gd name="T145" fmla="*/ 0 h 346"/>
              <a:gd name="T146" fmla="*/ 521 w 521"/>
              <a:gd name="T147" fmla="*/ 346 h 34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1" h="346">
                <a:moveTo>
                  <a:pt x="9" y="346"/>
                </a:moveTo>
                <a:lnTo>
                  <a:pt x="9" y="346"/>
                </a:lnTo>
                <a:lnTo>
                  <a:pt x="11" y="346"/>
                </a:lnTo>
                <a:lnTo>
                  <a:pt x="11" y="344"/>
                </a:lnTo>
                <a:lnTo>
                  <a:pt x="52" y="339"/>
                </a:lnTo>
                <a:lnTo>
                  <a:pt x="93" y="333"/>
                </a:lnTo>
                <a:lnTo>
                  <a:pt x="134" y="326"/>
                </a:lnTo>
                <a:lnTo>
                  <a:pt x="175" y="320"/>
                </a:lnTo>
                <a:lnTo>
                  <a:pt x="216" y="314"/>
                </a:lnTo>
                <a:lnTo>
                  <a:pt x="258" y="307"/>
                </a:lnTo>
                <a:lnTo>
                  <a:pt x="300" y="301"/>
                </a:lnTo>
                <a:lnTo>
                  <a:pt x="343" y="294"/>
                </a:lnTo>
                <a:lnTo>
                  <a:pt x="357" y="291"/>
                </a:lnTo>
                <a:lnTo>
                  <a:pt x="371" y="290"/>
                </a:lnTo>
                <a:lnTo>
                  <a:pt x="385" y="287"/>
                </a:lnTo>
                <a:lnTo>
                  <a:pt x="400" y="284"/>
                </a:lnTo>
                <a:lnTo>
                  <a:pt x="414" y="281"/>
                </a:lnTo>
                <a:lnTo>
                  <a:pt x="428" y="279"/>
                </a:lnTo>
                <a:lnTo>
                  <a:pt x="444" y="277"/>
                </a:lnTo>
                <a:lnTo>
                  <a:pt x="458" y="275"/>
                </a:lnTo>
                <a:lnTo>
                  <a:pt x="462" y="274"/>
                </a:lnTo>
                <a:lnTo>
                  <a:pt x="467" y="275"/>
                </a:lnTo>
                <a:lnTo>
                  <a:pt x="472" y="275"/>
                </a:lnTo>
                <a:lnTo>
                  <a:pt x="477" y="275"/>
                </a:lnTo>
                <a:lnTo>
                  <a:pt x="481" y="275"/>
                </a:lnTo>
                <a:lnTo>
                  <a:pt x="486" y="275"/>
                </a:lnTo>
                <a:lnTo>
                  <a:pt x="491" y="275"/>
                </a:lnTo>
                <a:lnTo>
                  <a:pt x="495" y="274"/>
                </a:lnTo>
                <a:lnTo>
                  <a:pt x="498" y="272"/>
                </a:lnTo>
                <a:lnTo>
                  <a:pt x="499" y="271"/>
                </a:lnTo>
                <a:lnTo>
                  <a:pt x="499" y="269"/>
                </a:lnTo>
                <a:lnTo>
                  <a:pt x="500" y="266"/>
                </a:lnTo>
                <a:lnTo>
                  <a:pt x="500" y="265"/>
                </a:lnTo>
                <a:lnTo>
                  <a:pt x="501" y="262"/>
                </a:lnTo>
                <a:lnTo>
                  <a:pt x="501" y="259"/>
                </a:lnTo>
                <a:lnTo>
                  <a:pt x="501" y="258"/>
                </a:lnTo>
                <a:lnTo>
                  <a:pt x="503" y="255"/>
                </a:lnTo>
                <a:lnTo>
                  <a:pt x="501" y="253"/>
                </a:lnTo>
                <a:lnTo>
                  <a:pt x="501" y="251"/>
                </a:lnTo>
                <a:lnTo>
                  <a:pt x="501" y="248"/>
                </a:lnTo>
                <a:lnTo>
                  <a:pt x="501" y="245"/>
                </a:lnTo>
                <a:lnTo>
                  <a:pt x="501" y="243"/>
                </a:lnTo>
                <a:lnTo>
                  <a:pt x="501" y="240"/>
                </a:lnTo>
                <a:lnTo>
                  <a:pt x="501" y="239"/>
                </a:lnTo>
                <a:lnTo>
                  <a:pt x="504" y="236"/>
                </a:lnTo>
                <a:lnTo>
                  <a:pt x="505" y="233"/>
                </a:lnTo>
                <a:lnTo>
                  <a:pt x="508" y="232"/>
                </a:lnTo>
                <a:lnTo>
                  <a:pt x="510" y="229"/>
                </a:lnTo>
                <a:lnTo>
                  <a:pt x="513" y="228"/>
                </a:lnTo>
                <a:lnTo>
                  <a:pt x="516" y="226"/>
                </a:lnTo>
                <a:lnTo>
                  <a:pt x="518" y="223"/>
                </a:lnTo>
                <a:lnTo>
                  <a:pt x="519" y="220"/>
                </a:lnTo>
                <a:lnTo>
                  <a:pt x="519" y="217"/>
                </a:lnTo>
                <a:lnTo>
                  <a:pt x="521" y="215"/>
                </a:lnTo>
                <a:lnTo>
                  <a:pt x="521" y="212"/>
                </a:lnTo>
                <a:lnTo>
                  <a:pt x="521" y="209"/>
                </a:lnTo>
                <a:lnTo>
                  <a:pt x="521" y="206"/>
                </a:lnTo>
                <a:lnTo>
                  <a:pt x="521" y="202"/>
                </a:lnTo>
                <a:lnTo>
                  <a:pt x="519" y="199"/>
                </a:lnTo>
                <a:lnTo>
                  <a:pt x="519" y="196"/>
                </a:lnTo>
                <a:lnTo>
                  <a:pt x="517" y="190"/>
                </a:lnTo>
                <a:lnTo>
                  <a:pt x="514" y="186"/>
                </a:lnTo>
                <a:lnTo>
                  <a:pt x="512" y="180"/>
                </a:lnTo>
                <a:lnTo>
                  <a:pt x="509" y="174"/>
                </a:lnTo>
                <a:lnTo>
                  <a:pt x="507" y="170"/>
                </a:lnTo>
                <a:lnTo>
                  <a:pt x="504" y="165"/>
                </a:lnTo>
                <a:lnTo>
                  <a:pt x="501" y="160"/>
                </a:lnTo>
                <a:lnTo>
                  <a:pt x="498" y="155"/>
                </a:lnTo>
                <a:lnTo>
                  <a:pt x="496" y="155"/>
                </a:lnTo>
                <a:lnTo>
                  <a:pt x="495" y="155"/>
                </a:lnTo>
                <a:lnTo>
                  <a:pt x="494" y="155"/>
                </a:lnTo>
                <a:lnTo>
                  <a:pt x="490" y="155"/>
                </a:lnTo>
                <a:lnTo>
                  <a:pt x="485" y="155"/>
                </a:lnTo>
                <a:lnTo>
                  <a:pt x="481" y="157"/>
                </a:lnTo>
                <a:lnTo>
                  <a:pt x="476" y="157"/>
                </a:lnTo>
                <a:lnTo>
                  <a:pt x="472" y="157"/>
                </a:lnTo>
                <a:lnTo>
                  <a:pt x="467" y="157"/>
                </a:lnTo>
                <a:lnTo>
                  <a:pt x="463" y="157"/>
                </a:lnTo>
                <a:lnTo>
                  <a:pt x="459" y="155"/>
                </a:lnTo>
                <a:lnTo>
                  <a:pt x="455" y="154"/>
                </a:lnTo>
                <a:lnTo>
                  <a:pt x="453" y="153"/>
                </a:lnTo>
                <a:lnTo>
                  <a:pt x="449" y="150"/>
                </a:lnTo>
                <a:lnTo>
                  <a:pt x="446" y="148"/>
                </a:lnTo>
                <a:lnTo>
                  <a:pt x="444" y="145"/>
                </a:lnTo>
                <a:lnTo>
                  <a:pt x="441" y="142"/>
                </a:lnTo>
                <a:lnTo>
                  <a:pt x="440" y="140"/>
                </a:lnTo>
                <a:lnTo>
                  <a:pt x="439" y="135"/>
                </a:lnTo>
                <a:lnTo>
                  <a:pt x="439" y="131"/>
                </a:lnTo>
                <a:lnTo>
                  <a:pt x="440" y="127"/>
                </a:lnTo>
                <a:lnTo>
                  <a:pt x="441" y="122"/>
                </a:lnTo>
                <a:lnTo>
                  <a:pt x="444" y="118"/>
                </a:lnTo>
                <a:lnTo>
                  <a:pt x="445" y="114"/>
                </a:lnTo>
                <a:lnTo>
                  <a:pt x="448" y="109"/>
                </a:lnTo>
                <a:lnTo>
                  <a:pt x="449" y="105"/>
                </a:lnTo>
                <a:lnTo>
                  <a:pt x="449" y="101"/>
                </a:lnTo>
                <a:lnTo>
                  <a:pt x="449" y="96"/>
                </a:lnTo>
                <a:lnTo>
                  <a:pt x="449" y="90"/>
                </a:lnTo>
                <a:lnTo>
                  <a:pt x="448" y="86"/>
                </a:lnTo>
                <a:lnTo>
                  <a:pt x="446" y="80"/>
                </a:lnTo>
                <a:lnTo>
                  <a:pt x="445" y="76"/>
                </a:lnTo>
                <a:lnTo>
                  <a:pt x="444" y="72"/>
                </a:lnTo>
                <a:lnTo>
                  <a:pt x="442" y="66"/>
                </a:lnTo>
                <a:lnTo>
                  <a:pt x="440" y="62"/>
                </a:lnTo>
                <a:lnTo>
                  <a:pt x="440" y="60"/>
                </a:lnTo>
                <a:lnTo>
                  <a:pt x="437" y="59"/>
                </a:lnTo>
                <a:lnTo>
                  <a:pt x="436" y="57"/>
                </a:lnTo>
                <a:lnTo>
                  <a:pt x="435" y="56"/>
                </a:lnTo>
                <a:lnTo>
                  <a:pt x="432" y="54"/>
                </a:lnTo>
                <a:lnTo>
                  <a:pt x="431" y="53"/>
                </a:lnTo>
                <a:lnTo>
                  <a:pt x="430" y="52"/>
                </a:lnTo>
                <a:lnTo>
                  <a:pt x="430" y="50"/>
                </a:lnTo>
                <a:lnTo>
                  <a:pt x="430" y="44"/>
                </a:lnTo>
                <a:lnTo>
                  <a:pt x="430" y="40"/>
                </a:lnTo>
                <a:lnTo>
                  <a:pt x="430" y="34"/>
                </a:lnTo>
                <a:lnTo>
                  <a:pt x="430" y="30"/>
                </a:lnTo>
                <a:lnTo>
                  <a:pt x="430" y="24"/>
                </a:lnTo>
                <a:lnTo>
                  <a:pt x="430" y="20"/>
                </a:lnTo>
                <a:lnTo>
                  <a:pt x="431" y="14"/>
                </a:lnTo>
                <a:lnTo>
                  <a:pt x="432" y="10"/>
                </a:lnTo>
                <a:lnTo>
                  <a:pt x="432" y="8"/>
                </a:lnTo>
                <a:lnTo>
                  <a:pt x="434" y="7"/>
                </a:lnTo>
                <a:lnTo>
                  <a:pt x="434" y="5"/>
                </a:lnTo>
                <a:lnTo>
                  <a:pt x="434" y="4"/>
                </a:lnTo>
                <a:lnTo>
                  <a:pt x="435" y="4"/>
                </a:lnTo>
                <a:lnTo>
                  <a:pt x="435" y="3"/>
                </a:lnTo>
                <a:lnTo>
                  <a:pt x="414" y="0"/>
                </a:lnTo>
                <a:lnTo>
                  <a:pt x="14" y="17"/>
                </a:lnTo>
                <a:lnTo>
                  <a:pt x="12" y="17"/>
                </a:lnTo>
                <a:lnTo>
                  <a:pt x="14" y="157"/>
                </a:lnTo>
                <a:lnTo>
                  <a:pt x="0" y="168"/>
                </a:lnTo>
                <a:lnTo>
                  <a:pt x="9" y="346"/>
                </a:lnTo>
              </a:path>
            </a:pathLst>
          </a:custGeom>
          <a:noFill/>
          <a:ln w="1588">
            <a:solidFill>
              <a:srgbClr val="1F1A17"/>
            </a:solidFill>
            <a:prstDash val="solid"/>
            <a:round/>
            <a:headEnd/>
            <a:tailEnd/>
          </a:ln>
        </p:spPr>
        <p:txBody>
          <a:bodyPr/>
          <a:lstStyle/>
          <a:p>
            <a:endParaRPr lang="en-US"/>
          </a:p>
        </p:txBody>
      </p:sp>
      <p:sp>
        <p:nvSpPr>
          <p:cNvPr id="18474" name="Freeform 46"/>
          <p:cNvSpPr>
            <a:spLocks/>
          </p:cNvSpPr>
          <p:nvPr/>
        </p:nvSpPr>
        <p:spPr bwMode="auto">
          <a:xfrm>
            <a:off x="8667751" y="5562601"/>
            <a:ext cx="1660525" cy="504825"/>
          </a:xfrm>
          <a:custGeom>
            <a:avLst/>
            <a:gdLst>
              <a:gd name="T0" fmla="*/ 144939405 w 985"/>
              <a:gd name="T1" fmla="*/ 665627989 h 310"/>
              <a:gd name="T2" fmla="*/ 0 w 985"/>
              <a:gd name="T3" fmla="*/ 373918947 h 310"/>
              <a:gd name="T4" fmla="*/ 28419428 w 985"/>
              <a:gd name="T5" fmla="*/ 236020353 h 310"/>
              <a:gd name="T6" fmla="*/ 173360506 w 985"/>
              <a:gd name="T7" fmla="*/ 198892880 h 310"/>
              <a:gd name="T8" fmla="*/ 565551284 w 985"/>
              <a:gd name="T9" fmla="*/ 172373293 h 310"/>
              <a:gd name="T10" fmla="*/ 2006427032 w 985"/>
              <a:gd name="T11" fmla="*/ 95468909 h 310"/>
              <a:gd name="T12" fmla="*/ 2147483647 w 985"/>
              <a:gd name="T13" fmla="*/ 0 h 310"/>
              <a:gd name="T14" fmla="*/ 2147483647 w 985"/>
              <a:gd name="T15" fmla="*/ 0 h 310"/>
              <a:gd name="T16" fmla="*/ 2147483647 w 985"/>
              <a:gd name="T17" fmla="*/ 2651145 h 310"/>
              <a:gd name="T18" fmla="*/ 2147483647 w 985"/>
              <a:gd name="T19" fmla="*/ 2651145 h 310"/>
              <a:gd name="T20" fmla="*/ 2147483647 w 985"/>
              <a:gd name="T21" fmla="*/ 5303919 h 310"/>
              <a:gd name="T22" fmla="*/ 2147483647 w 985"/>
              <a:gd name="T23" fmla="*/ 18562903 h 310"/>
              <a:gd name="T24" fmla="*/ 2147483647 w 985"/>
              <a:gd name="T25" fmla="*/ 29170744 h 310"/>
              <a:gd name="T26" fmla="*/ 2147483647 w 985"/>
              <a:gd name="T27" fmla="*/ 39778579 h 310"/>
              <a:gd name="T28" fmla="*/ 2147483647 w 985"/>
              <a:gd name="T29" fmla="*/ 55690343 h 310"/>
              <a:gd name="T30" fmla="*/ 2147483647 w 985"/>
              <a:gd name="T31" fmla="*/ 87512219 h 310"/>
              <a:gd name="T32" fmla="*/ 2147483647 w 985"/>
              <a:gd name="T33" fmla="*/ 121988521 h 310"/>
              <a:gd name="T34" fmla="*/ 2147483647 w 985"/>
              <a:gd name="T35" fmla="*/ 156463170 h 310"/>
              <a:gd name="T36" fmla="*/ 2147483647 w 985"/>
              <a:gd name="T37" fmla="*/ 193588963 h 310"/>
              <a:gd name="T38" fmla="*/ 2147483647 w 985"/>
              <a:gd name="T39" fmla="*/ 228063662 h 310"/>
              <a:gd name="T40" fmla="*/ 2147483647 w 985"/>
              <a:gd name="T41" fmla="*/ 267842228 h 310"/>
              <a:gd name="T42" fmla="*/ 2147483647 w 985"/>
              <a:gd name="T43" fmla="*/ 304969650 h 310"/>
              <a:gd name="T44" fmla="*/ 2147483647 w 985"/>
              <a:gd name="T45" fmla="*/ 347399360 h 310"/>
              <a:gd name="T46" fmla="*/ 2147483647 w 985"/>
              <a:gd name="T47" fmla="*/ 363311112 h 310"/>
              <a:gd name="T48" fmla="*/ 2147483647 w 985"/>
              <a:gd name="T49" fmla="*/ 381874008 h 310"/>
              <a:gd name="T50" fmla="*/ 2147483647 w 985"/>
              <a:gd name="T51" fmla="*/ 400438533 h 310"/>
              <a:gd name="T52" fmla="*/ 2147483647 w 985"/>
              <a:gd name="T53" fmla="*/ 419001430 h 310"/>
              <a:gd name="T54" fmla="*/ 2147483647 w 985"/>
              <a:gd name="T55" fmla="*/ 450825036 h 310"/>
              <a:gd name="T56" fmla="*/ 2147483647 w 985"/>
              <a:gd name="T57" fmla="*/ 479995767 h 310"/>
              <a:gd name="T58" fmla="*/ 2147483647 w 985"/>
              <a:gd name="T59" fmla="*/ 511817643 h 310"/>
              <a:gd name="T60" fmla="*/ 2147483647 w 985"/>
              <a:gd name="T61" fmla="*/ 540988374 h 310"/>
              <a:gd name="T62" fmla="*/ 2147483647 w 985"/>
              <a:gd name="T63" fmla="*/ 554248981 h 310"/>
              <a:gd name="T64" fmla="*/ 2147483647 w 985"/>
              <a:gd name="T65" fmla="*/ 562204043 h 310"/>
              <a:gd name="T66" fmla="*/ 2147483647 w 985"/>
              <a:gd name="T67" fmla="*/ 567507960 h 310"/>
              <a:gd name="T68" fmla="*/ 2147483647 w 985"/>
              <a:gd name="T69" fmla="*/ 575463022 h 310"/>
              <a:gd name="T70" fmla="*/ 2147483647 w 985"/>
              <a:gd name="T71" fmla="*/ 588723630 h 310"/>
              <a:gd name="T72" fmla="*/ 2147483647 w 985"/>
              <a:gd name="T73" fmla="*/ 599331464 h 310"/>
              <a:gd name="T74" fmla="*/ 2147483647 w 985"/>
              <a:gd name="T75" fmla="*/ 609939299 h 310"/>
              <a:gd name="T76" fmla="*/ 2147483647 w 985"/>
              <a:gd name="T77" fmla="*/ 625849423 h 310"/>
              <a:gd name="T78" fmla="*/ 2147483647 w 985"/>
              <a:gd name="T79" fmla="*/ 641761175 h 310"/>
              <a:gd name="T80" fmla="*/ 2147483647 w 985"/>
              <a:gd name="T81" fmla="*/ 660324071 h 310"/>
              <a:gd name="T82" fmla="*/ 2147483647 w 985"/>
              <a:gd name="T83" fmla="*/ 678888596 h 310"/>
              <a:gd name="T84" fmla="*/ 2147483647 w 985"/>
              <a:gd name="T85" fmla="*/ 694800348 h 310"/>
              <a:gd name="T86" fmla="*/ 2147483647 w 985"/>
              <a:gd name="T87" fmla="*/ 700104266 h 310"/>
              <a:gd name="T88" fmla="*/ 2147483647 w 985"/>
              <a:gd name="T89" fmla="*/ 694800348 h 310"/>
              <a:gd name="T90" fmla="*/ 2147483647 w 985"/>
              <a:gd name="T91" fmla="*/ 692147575 h 310"/>
              <a:gd name="T92" fmla="*/ 2147483647 w 985"/>
              <a:gd name="T93" fmla="*/ 694800348 h 310"/>
              <a:gd name="T94" fmla="*/ 2147483647 w 985"/>
              <a:gd name="T95" fmla="*/ 700104266 h 310"/>
              <a:gd name="T96" fmla="*/ 2147483647 w 985"/>
              <a:gd name="T97" fmla="*/ 700104266 h 310"/>
              <a:gd name="T98" fmla="*/ 2147483647 w 985"/>
              <a:gd name="T99" fmla="*/ 700104266 h 310"/>
              <a:gd name="T100" fmla="*/ 2147483647 w 985"/>
              <a:gd name="T101" fmla="*/ 700104266 h 310"/>
              <a:gd name="T102" fmla="*/ 1392561858 w 985"/>
              <a:gd name="T103" fmla="*/ 737230059 h 310"/>
              <a:gd name="T104" fmla="*/ 304090203 w 985"/>
              <a:gd name="T105" fmla="*/ 755792955 h 3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85"/>
              <a:gd name="T160" fmla="*/ 0 h 310"/>
              <a:gd name="T161" fmla="*/ 985 w 985"/>
              <a:gd name="T162" fmla="*/ 310 h 31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85" h="310">
                <a:moveTo>
                  <a:pt x="53" y="269"/>
                </a:moveTo>
                <a:lnTo>
                  <a:pt x="51" y="251"/>
                </a:lnTo>
                <a:lnTo>
                  <a:pt x="66" y="216"/>
                </a:lnTo>
                <a:lnTo>
                  <a:pt x="0" y="141"/>
                </a:lnTo>
                <a:lnTo>
                  <a:pt x="5" y="95"/>
                </a:lnTo>
                <a:lnTo>
                  <a:pt x="10" y="89"/>
                </a:lnTo>
                <a:lnTo>
                  <a:pt x="16" y="88"/>
                </a:lnTo>
                <a:lnTo>
                  <a:pt x="61" y="75"/>
                </a:lnTo>
                <a:lnTo>
                  <a:pt x="160" y="75"/>
                </a:lnTo>
                <a:lnTo>
                  <a:pt x="199" y="65"/>
                </a:lnTo>
                <a:lnTo>
                  <a:pt x="266" y="62"/>
                </a:lnTo>
                <a:lnTo>
                  <a:pt x="706" y="36"/>
                </a:lnTo>
                <a:lnTo>
                  <a:pt x="713" y="17"/>
                </a:lnTo>
                <a:lnTo>
                  <a:pt x="985" y="0"/>
                </a:lnTo>
                <a:lnTo>
                  <a:pt x="984" y="0"/>
                </a:lnTo>
                <a:lnTo>
                  <a:pt x="984" y="1"/>
                </a:lnTo>
                <a:lnTo>
                  <a:pt x="984" y="2"/>
                </a:lnTo>
                <a:lnTo>
                  <a:pt x="983" y="5"/>
                </a:lnTo>
                <a:lnTo>
                  <a:pt x="983" y="7"/>
                </a:lnTo>
                <a:lnTo>
                  <a:pt x="981" y="10"/>
                </a:lnTo>
                <a:lnTo>
                  <a:pt x="981" y="11"/>
                </a:lnTo>
                <a:lnTo>
                  <a:pt x="981" y="14"/>
                </a:lnTo>
                <a:lnTo>
                  <a:pt x="980" y="15"/>
                </a:lnTo>
                <a:lnTo>
                  <a:pt x="980" y="18"/>
                </a:lnTo>
                <a:lnTo>
                  <a:pt x="979" y="21"/>
                </a:lnTo>
                <a:lnTo>
                  <a:pt x="976" y="27"/>
                </a:lnTo>
                <a:lnTo>
                  <a:pt x="972" y="33"/>
                </a:lnTo>
                <a:lnTo>
                  <a:pt x="968" y="40"/>
                </a:lnTo>
                <a:lnTo>
                  <a:pt x="965" y="46"/>
                </a:lnTo>
                <a:lnTo>
                  <a:pt x="962" y="52"/>
                </a:lnTo>
                <a:lnTo>
                  <a:pt x="959" y="59"/>
                </a:lnTo>
                <a:lnTo>
                  <a:pt x="957" y="66"/>
                </a:lnTo>
                <a:lnTo>
                  <a:pt x="956" y="73"/>
                </a:lnTo>
                <a:lnTo>
                  <a:pt x="956" y="80"/>
                </a:lnTo>
                <a:lnTo>
                  <a:pt x="957" y="86"/>
                </a:lnTo>
                <a:lnTo>
                  <a:pt x="958" y="93"/>
                </a:lnTo>
                <a:lnTo>
                  <a:pt x="961" y="101"/>
                </a:lnTo>
                <a:lnTo>
                  <a:pt x="962" y="108"/>
                </a:lnTo>
                <a:lnTo>
                  <a:pt x="965" y="115"/>
                </a:lnTo>
                <a:lnTo>
                  <a:pt x="966" y="124"/>
                </a:lnTo>
                <a:lnTo>
                  <a:pt x="967" y="131"/>
                </a:lnTo>
                <a:lnTo>
                  <a:pt x="966" y="134"/>
                </a:lnTo>
                <a:lnTo>
                  <a:pt x="966" y="137"/>
                </a:lnTo>
                <a:lnTo>
                  <a:pt x="963" y="141"/>
                </a:lnTo>
                <a:lnTo>
                  <a:pt x="962" y="144"/>
                </a:lnTo>
                <a:lnTo>
                  <a:pt x="961" y="148"/>
                </a:lnTo>
                <a:lnTo>
                  <a:pt x="959" y="151"/>
                </a:lnTo>
                <a:lnTo>
                  <a:pt x="958" y="155"/>
                </a:lnTo>
                <a:lnTo>
                  <a:pt x="957" y="158"/>
                </a:lnTo>
                <a:lnTo>
                  <a:pt x="957" y="164"/>
                </a:lnTo>
                <a:lnTo>
                  <a:pt x="958" y="170"/>
                </a:lnTo>
                <a:lnTo>
                  <a:pt x="958" y="176"/>
                </a:lnTo>
                <a:lnTo>
                  <a:pt x="959" y="181"/>
                </a:lnTo>
                <a:lnTo>
                  <a:pt x="961" y="187"/>
                </a:lnTo>
                <a:lnTo>
                  <a:pt x="961" y="193"/>
                </a:lnTo>
                <a:lnTo>
                  <a:pt x="962" y="199"/>
                </a:lnTo>
                <a:lnTo>
                  <a:pt x="961" y="204"/>
                </a:lnTo>
                <a:lnTo>
                  <a:pt x="961" y="206"/>
                </a:lnTo>
                <a:lnTo>
                  <a:pt x="959" y="209"/>
                </a:lnTo>
                <a:lnTo>
                  <a:pt x="957" y="210"/>
                </a:lnTo>
                <a:lnTo>
                  <a:pt x="956" y="212"/>
                </a:lnTo>
                <a:lnTo>
                  <a:pt x="953" y="213"/>
                </a:lnTo>
                <a:lnTo>
                  <a:pt x="951" y="214"/>
                </a:lnTo>
                <a:lnTo>
                  <a:pt x="949" y="216"/>
                </a:lnTo>
                <a:lnTo>
                  <a:pt x="948" y="217"/>
                </a:lnTo>
                <a:lnTo>
                  <a:pt x="947" y="220"/>
                </a:lnTo>
                <a:lnTo>
                  <a:pt x="945" y="222"/>
                </a:lnTo>
                <a:lnTo>
                  <a:pt x="945" y="223"/>
                </a:lnTo>
                <a:lnTo>
                  <a:pt x="944" y="226"/>
                </a:lnTo>
                <a:lnTo>
                  <a:pt x="944" y="229"/>
                </a:lnTo>
                <a:lnTo>
                  <a:pt x="943" y="230"/>
                </a:lnTo>
                <a:lnTo>
                  <a:pt x="943" y="233"/>
                </a:lnTo>
                <a:lnTo>
                  <a:pt x="942" y="236"/>
                </a:lnTo>
                <a:lnTo>
                  <a:pt x="942" y="239"/>
                </a:lnTo>
                <a:lnTo>
                  <a:pt x="942" y="242"/>
                </a:lnTo>
                <a:lnTo>
                  <a:pt x="940" y="246"/>
                </a:lnTo>
                <a:lnTo>
                  <a:pt x="940" y="249"/>
                </a:lnTo>
                <a:lnTo>
                  <a:pt x="940" y="253"/>
                </a:lnTo>
                <a:lnTo>
                  <a:pt x="939" y="256"/>
                </a:lnTo>
                <a:lnTo>
                  <a:pt x="938" y="259"/>
                </a:lnTo>
                <a:lnTo>
                  <a:pt x="935" y="262"/>
                </a:lnTo>
                <a:lnTo>
                  <a:pt x="933" y="264"/>
                </a:lnTo>
                <a:lnTo>
                  <a:pt x="930" y="264"/>
                </a:lnTo>
                <a:lnTo>
                  <a:pt x="926" y="262"/>
                </a:lnTo>
                <a:lnTo>
                  <a:pt x="922" y="262"/>
                </a:lnTo>
                <a:lnTo>
                  <a:pt x="920" y="261"/>
                </a:lnTo>
                <a:lnTo>
                  <a:pt x="916" y="261"/>
                </a:lnTo>
                <a:lnTo>
                  <a:pt x="913" y="261"/>
                </a:lnTo>
                <a:lnTo>
                  <a:pt x="912" y="262"/>
                </a:lnTo>
                <a:lnTo>
                  <a:pt x="912" y="264"/>
                </a:lnTo>
                <a:lnTo>
                  <a:pt x="911" y="264"/>
                </a:lnTo>
                <a:lnTo>
                  <a:pt x="890" y="261"/>
                </a:lnTo>
                <a:lnTo>
                  <a:pt x="490" y="278"/>
                </a:lnTo>
                <a:lnTo>
                  <a:pt x="148" y="310"/>
                </a:lnTo>
                <a:lnTo>
                  <a:pt x="107" y="285"/>
                </a:lnTo>
                <a:lnTo>
                  <a:pt x="53" y="269"/>
                </a:lnTo>
                <a:close/>
              </a:path>
            </a:pathLst>
          </a:custGeom>
          <a:solidFill>
            <a:srgbClr val="FF9900"/>
          </a:solidFill>
          <a:ln w="3175" cap="flat" cmpd="sng">
            <a:solidFill>
              <a:srgbClr val="000000"/>
            </a:solidFill>
            <a:prstDash val="solid"/>
            <a:round/>
            <a:headEnd/>
            <a:tailEnd/>
          </a:ln>
        </p:spPr>
        <p:txBody>
          <a:bodyPr/>
          <a:lstStyle/>
          <a:p>
            <a:endParaRPr lang="en-US"/>
          </a:p>
        </p:txBody>
      </p:sp>
      <p:sp>
        <p:nvSpPr>
          <p:cNvPr id="18475" name="Freeform 47"/>
          <p:cNvSpPr>
            <a:spLocks/>
          </p:cNvSpPr>
          <p:nvPr/>
        </p:nvSpPr>
        <p:spPr bwMode="auto">
          <a:xfrm>
            <a:off x="8658226" y="5565776"/>
            <a:ext cx="1660525" cy="504825"/>
          </a:xfrm>
          <a:custGeom>
            <a:avLst/>
            <a:gdLst>
              <a:gd name="T0" fmla="*/ 144939405 w 985"/>
              <a:gd name="T1" fmla="*/ 665627989 h 310"/>
              <a:gd name="T2" fmla="*/ 0 w 985"/>
              <a:gd name="T3" fmla="*/ 373918947 h 310"/>
              <a:gd name="T4" fmla="*/ 28419428 w 985"/>
              <a:gd name="T5" fmla="*/ 236020353 h 310"/>
              <a:gd name="T6" fmla="*/ 173360506 w 985"/>
              <a:gd name="T7" fmla="*/ 198892880 h 310"/>
              <a:gd name="T8" fmla="*/ 565551284 w 985"/>
              <a:gd name="T9" fmla="*/ 172373293 h 310"/>
              <a:gd name="T10" fmla="*/ 2006427032 w 985"/>
              <a:gd name="T11" fmla="*/ 95468909 h 310"/>
              <a:gd name="T12" fmla="*/ 2147483647 w 985"/>
              <a:gd name="T13" fmla="*/ 0 h 310"/>
              <a:gd name="T14" fmla="*/ 2147483647 w 985"/>
              <a:gd name="T15" fmla="*/ 0 h 310"/>
              <a:gd name="T16" fmla="*/ 2147483647 w 985"/>
              <a:gd name="T17" fmla="*/ 2651145 h 310"/>
              <a:gd name="T18" fmla="*/ 2147483647 w 985"/>
              <a:gd name="T19" fmla="*/ 2651145 h 310"/>
              <a:gd name="T20" fmla="*/ 2147483647 w 985"/>
              <a:gd name="T21" fmla="*/ 5303919 h 310"/>
              <a:gd name="T22" fmla="*/ 2147483647 w 985"/>
              <a:gd name="T23" fmla="*/ 18562903 h 310"/>
              <a:gd name="T24" fmla="*/ 2147483647 w 985"/>
              <a:gd name="T25" fmla="*/ 29170744 h 310"/>
              <a:gd name="T26" fmla="*/ 2147483647 w 985"/>
              <a:gd name="T27" fmla="*/ 39778579 h 310"/>
              <a:gd name="T28" fmla="*/ 2147483647 w 985"/>
              <a:gd name="T29" fmla="*/ 55690343 h 310"/>
              <a:gd name="T30" fmla="*/ 2147483647 w 985"/>
              <a:gd name="T31" fmla="*/ 87512219 h 310"/>
              <a:gd name="T32" fmla="*/ 2147483647 w 985"/>
              <a:gd name="T33" fmla="*/ 121988521 h 310"/>
              <a:gd name="T34" fmla="*/ 2147483647 w 985"/>
              <a:gd name="T35" fmla="*/ 156463170 h 310"/>
              <a:gd name="T36" fmla="*/ 2147483647 w 985"/>
              <a:gd name="T37" fmla="*/ 193588963 h 310"/>
              <a:gd name="T38" fmla="*/ 2147483647 w 985"/>
              <a:gd name="T39" fmla="*/ 228063662 h 310"/>
              <a:gd name="T40" fmla="*/ 2147483647 w 985"/>
              <a:gd name="T41" fmla="*/ 267842228 h 310"/>
              <a:gd name="T42" fmla="*/ 2147483647 w 985"/>
              <a:gd name="T43" fmla="*/ 304969650 h 310"/>
              <a:gd name="T44" fmla="*/ 2147483647 w 985"/>
              <a:gd name="T45" fmla="*/ 347399360 h 310"/>
              <a:gd name="T46" fmla="*/ 2147483647 w 985"/>
              <a:gd name="T47" fmla="*/ 363311112 h 310"/>
              <a:gd name="T48" fmla="*/ 2147483647 w 985"/>
              <a:gd name="T49" fmla="*/ 381874008 h 310"/>
              <a:gd name="T50" fmla="*/ 2147483647 w 985"/>
              <a:gd name="T51" fmla="*/ 400438533 h 310"/>
              <a:gd name="T52" fmla="*/ 2147483647 w 985"/>
              <a:gd name="T53" fmla="*/ 419001430 h 310"/>
              <a:gd name="T54" fmla="*/ 2147483647 w 985"/>
              <a:gd name="T55" fmla="*/ 450825036 h 310"/>
              <a:gd name="T56" fmla="*/ 2147483647 w 985"/>
              <a:gd name="T57" fmla="*/ 479995767 h 310"/>
              <a:gd name="T58" fmla="*/ 2147483647 w 985"/>
              <a:gd name="T59" fmla="*/ 511817643 h 310"/>
              <a:gd name="T60" fmla="*/ 2147483647 w 985"/>
              <a:gd name="T61" fmla="*/ 540988374 h 310"/>
              <a:gd name="T62" fmla="*/ 2147483647 w 985"/>
              <a:gd name="T63" fmla="*/ 554248981 h 310"/>
              <a:gd name="T64" fmla="*/ 2147483647 w 985"/>
              <a:gd name="T65" fmla="*/ 562204043 h 310"/>
              <a:gd name="T66" fmla="*/ 2147483647 w 985"/>
              <a:gd name="T67" fmla="*/ 567507960 h 310"/>
              <a:gd name="T68" fmla="*/ 2147483647 w 985"/>
              <a:gd name="T69" fmla="*/ 575463022 h 310"/>
              <a:gd name="T70" fmla="*/ 2147483647 w 985"/>
              <a:gd name="T71" fmla="*/ 588723630 h 310"/>
              <a:gd name="T72" fmla="*/ 2147483647 w 985"/>
              <a:gd name="T73" fmla="*/ 599331464 h 310"/>
              <a:gd name="T74" fmla="*/ 2147483647 w 985"/>
              <a:gd name="T75" fmla="*/ 609939299 h 310"/>
              <a:gd name="T76" fmla="*/ 2147483647 w 985"/>
              <a:gd name="T77" fmla="*/ 625849423 h 310"/>
              <a:gd name="T78" fmla="*/ 2147483647 w 985"/>
              <a:gd name="T79" fmla="*/ 641761175 h 310"/>
              <a:gd name="T80" fmla="*/ 2147483647 w 985"/>
              <a:gd name="T81" fmla="*/ 660324071 h 310"/>
              <a:gd name="T82" fmla="*/ 2147483647 w 985"/>
              <a:gd name="T83" fmla="*/ 678888596 h 310"/>
              <a:gd name="T84" fmla="*/ 2147483647 w 985"/>
              <a:gd name="T85" fmla="*/ 694800348 h 310"/>
              <a:gd name="T86" fmla="*/ 2147483647 w 985"/>
              <a:gd name="T87" fmla="*/ 700104266 h 310"/>
              <a:gd name="T88" fmla="*/ 2147483647 w 985"/>
              <a:gd name="T89" fmla="*/ 694800348 h 310"/>
              <a:gd name="T90" fmla="*/ 2147483647 w 985"/>
              <a:gd name="T91" fmla="*/ 692147575 h 310"/>
              <a:gd name="T92" fmla="*/ 2147483647 w 985"/>
              <a:gd name="T93" fmla="*/ 694800348 h 310"/>
              <a:gd name="T94" fmla="*/ 2147483647 w 985"/>
              <a:gd name="T95" fmla="*/ 700104266 h 310"/>
              <a:gd name="T96" fmla="*/ 2147483647 w 985"/>
              <a:gd name="T97" fmla="*/ 700104266 h 310"/>
              <a:gd name="T98" fmla="*/ 2147483647 w 985"/>
              <a:gd name="T99" fmla="*/ 700104266 h 310"/>
              <a:gd name="T100" fmla="*/ 2147483647 w 985"/>
              <a:gd name="T101" fmla="*/ 700104266 h 310"/>
              <a:gd name="T102" fmla="*/ 1392561858 w 985"/>
              <a:gd name="T103" fmla="*/ 737230059 h 310"/>
              <a:gd name="T104" fmla="*/ 304090203 w 985"/>
              <a:gd name="T105" fmla="*/ 755792955 h 3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85"/>
              <a:gd name="T160" fmla="*/ 0 h 310"/>
              <a:gd name="T161" fmla="*/ 985 w 985"/>
              <a:gd name="T162" fmla="*/ 310 h 31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85" h="310">
                <a:moveTo>
                  <a:pt x="53" y="269"/>
                </a:moveTo>
                <a:lnTo>
                  <a:pt x="51" y="251"/>
                </a:lnTo>
                <a:lnTo>
                  <a:pt x="66" y="216"/>
                </a:lnTo>
                <a:lnTo>
                  <a:pt x="0" y="141"/>
                </a:lnTo>
                <a:lnTo>
                  <a:pt x="5" y="95"/>
                </a:lnTo>
                <a:lnTo>
                  <a:pt x="10" y="89"/>
                </a:lnTo>
                <a:lnTo>
                  <a:pt x="16" y="88"/>
                </a:lnTo>
                <a:lnTo>
                  <a:pt x="61" y="75"/>
                </a:lnTo>
                <a:lnTo>
                  <a:pt x="160" y="75"/>
                </a:lnTo>
                <a:lnTo>
                  <a:pt x="199" y="65"/>
                </a:lnTo>
                <a:lnTo>
                  <a:pt x="266" y="62"/>
                </a:lnTo>
                <a:lnTo>
                  <a:pt x="706" y="36"/>
                </a:lnTo>
                <a:lnTo>
                  <a:pt x="713" y="17"/>
                </a:lnTo>
                <a:lnTo>
                  <a:pt x="985" y="0"/>
                </a:lnTo>
                <a:lnTo>
                  <a:pt x="984" y="0"/>
                </a:lnTo>
                <a:lnTo>
                  <a:pt x="984" y="1"/>
                </a:lnTo>
                <a:lnTo>
                  <a:pt x="984" y="2"/>
                </a:lnTo>
                <a:lnTo>
                  <a:pt x="983" y="5"/>
                </a:lnTo>
                <a:lnTo>
                  <a:pt x="983" y="7"/>
                </a:lnTo>
                <a:lnTo>
                  <a:pt x="981" y="10"/>
                </a:lnTo>
                <a:lnTo>
                  <a:pt x="981" y="11"/>
                </a:lnTo>
                <a:lnTo>
                  <a:pt x="981" y="14"/>
                </a:lnTo>
                <a:lnTo>
                  <a:pt x="980" y="15"/>
                </a:lnTo>
                <a:lnTo>
                  <a:pt x="980" y="18"/>
                </a:lnTo>
                <a:lnTo>
                  <a:pt x="979" y="21"/>
                </a:lnTo>
                <a:lnTo>
                  <a:pt x="976" y="27"/>
                </a:lnTo>
                <a:lnTo>
                  <a:pt x="972" y="33"/>
                </a:lnTo>
                <a:lnTo>
                  <a:pt x="968" y="40"/>
                </a:lnTo>
                <a:lnTo>
                  <a:pt x="965" y="46"/>
                </a:lnTo>
                <a:lnTo>
                  <a:pt x="962" y="52"/>
                </a:lnTo>
                <a:lnTo>
                  <a:pt x="959" y="59"/>
                </a:lnTo>
                <a:lnTo>
                  <a:pt x="957" y="66"/>
                </a:lnTo>
                <a:lnTo>
                  <a:pt x="956" y="73"/>
                </a:lnTo>
                <a:lnTo>
                  <a:pt x="956" y="80"/>
                </a:lnTo>
                <a:lnTo>
                  <a:pt x="957" y="86"/>
                </a:lnTo>
                <a:lnTo>
                  <a:pt x="958" y="93"/>
                </a:lnTo>
                <a:lnTo>
                  <a:pt x="961" y="101"/>
                </a:lnTo>
                <a:lnTo>
                  <a:pt x="962" y="108"/>
                </a:lnTo>
                <a:lnTo>
                  <a:pt x="965" y="115"/>
                </a:lnTo>
                <a:lnTo>
                  <a:pt x="966" y="124"/>
                </a:lnTo>
                <a:lnTo>
                  <a:pt x="967" y="131"/>
                </a:lnTo>
                <a:lnTo>
                  <a:pt x="966" y="134"/>
                </a:lnTo>
                <a:lnTo>
                  <a:pt x="966" y="137"/>
                </a:lnTo>
                <a:lnTo>
                  <a:pt x="963" y="141"/>
                </a:lnTo>
                <a:lnTo>
                  <a:pt x="962" y="144"/>
                </a:lnTo>
                <a:lnTo>
                  <a:pt x="961" y="148"/>
                </a:lnTo>
                <a:lnTo>
                  <a:pt x="959" y="151"/>
                </a:lnTo>
                <a:lnTo>
                  <a:pt x="958" y="155"/>
                </a:lnTo>
                <a:lnTo>
                  <a:pt x="957" y="158"/>
                </a:lnTo>
                <a:lnTo>
                  <a:pt x="957" y="164"/>
                </a:lnTo>
                <a:lnTo>
                  <a:pt x="958" y="170"/>
                </a:lnTo>
                <a:lnTo>
                  <a:pt x="958" y="176"/>
                </a:lnTo>
                <a:lnTo>
                  <a:pt x="959" y="181"/>
                </a:lnTo>
                <a:lnTo>
                  <a:pt x="961" y="187"/>
                </a:lnTo>
                <a:lnTo>
                  <a:pt x="961" y="193"/>
                </a:lnTo>
                <a:lnTo>
                  <a:pt x="962" y="199"/>
                </a:lnTo>
                <a:lnTo>
                  <a:pt x="961" y="204"/>
                </a:lnTo>
                <a:lnTo>
                  <a:pt x="961" y="206"/>
                </a:lnTo>
                <a:lnTo>
                  <a:pt x="959" y="209"/>
                </a:lnTo>
                <a:lnTo>
                  <a:pt x="957" y="210"/>
                </a:lnTo>
                <a:lnTo>
                  <a:pt x="956" y="212"/>
                </a:lnTo>
                <a:lnTo>
                  <a:pt x="953" y="213"/>
                </a:lnTo>
                <a:lnTo>
                  <a:pt x="951" y="214"/>
                </a:lnTo>
                <a:lnTo>
                  <a:pt x="949" y="216"/>
                </a:lnTo>
                <a:lnTo>
                  <a:pt x="948" y="217"/>
                </a:lnTo>
                <a:lnTo>
                  <a:pt x="947" y="220"/>
                </a:lnTo>
                <a:lnTo>
                  <a:pt x="945" y="222"/>
                </a:lnTo>
                <a:lnTo>
                  <a:pt x="945" y="223"/>
                </a:lnTo>
                <a:lnTo>
                  <a:pt x="944" y="226"/>
                </a:lnTo>
                <a:lnTo>
                  <a:pt x="944" y="229"/>
                </a:lnTo>
                <a:lnTo>
                  <a:pt x="943" y="230"/>
                </a:lnTo>
                <a:lnTo>
                  <a:pt x="943" y="233"/>
                </a:lnTo>
                <a:lnTo>
                  <a:pt x="942" y="236"/>
                </a:lnTo>
                <a:lnTo>
                  <a:pt x="942" y="239"/>
                </a:lnTo>
                <a:lnTo>
                  <a:pt x="942" y="242"/>
                </a:lnTo>
                <a:lnTo>
                  <a:pt x="940" y="246"/>
                </a:lnTo>
                <a:lnTo>
                  <a:pt x="940" y="249"/>
                </a:lnTo>
                <a:lnTo>
                  <a:pt x="940" y="253"/>
                </a:lnTo>
                <a:lnTo>
                  <a:pt x="939" y="256"/>
                </a:lnTo>
                <a:lnTo>
                  <a:pt x="938" y="259"/>
                </a:lnTo>
                <a:lnTo>
                  <a:pt x="935" y="262"/>
                </a:lnTo>
                <a:lnTo>
                  <a:pt x="933" y="264"/>
                </a:lnTo>
                <a:lnTo>
                  <a:pt x="930" y="264"/>
                </a:lnTo>
                <a:lnTo>
                  <a:pt x="926" y="262"/>
                </a:lnTo>
                <a:lnTo>
                  <a:pt x="922" y="262"/>
                </a:lnTo>
                <a:lnTo>
                  <a:pt x="920" y="261"/>
                </a:lnTo>
                <a:lnTo>
                  <a:pt x="916" y="261"/>
                </a:lnTo>
                <a:lnTo>
                  <a:pt x="913" y="261"/>
                </a:lnTo>
                <a:lnTo>
                  <a:pt x="912" y="262"/>
                </a:lnTo>
                <a:lnTo>
                  <a:pt x="912" y="264"/>
                </a:lnTo>
                <a:lnTo>
                  <a:pt x="911" y="264"/>
                </a:lnTo>
                <a:lnTo>
                  <a:pt x="890" y="261"/>
                </a:lnTo>
                <a:lnTo>
                  <a:pt x="490" y="278"/>
                </a:lnTo>
                <a:lnTo>
                  <a:pt x="148" y="310"/>
                </a:lnTo>
                <a:lnTo>
                  <a:pt x="107" y="285"/>
                </a:lnTo>
                <a:lnTo>
                  <a:pt x="53" y="269"/>
                </a:lnTo>
              </a:path>
            </a:pathLst>
          </a:custGeom>
          <a:noFill/>
          <a:ln w="1588">
            <a:solidFill>
              <a:srgbClr val="1F1A17"/>
            </a:solidFill>
            <a:prstDash val="solid"/>
            <a:round/>
            <a:headEnd/>
            <a:tailEnd/>
          </a:ln>
        </p:spPr>
        <p:txBody>
          <a:bodyPr/>
          <a:lstStyle/>
          <a:p>
            <a:endParaRPr lang="en-US"/>
          </a:p>
        </p:txBody>
      </p:sp>
      <p:sp>
        <p:nvSpPr>
          <p:cNvPr id="18476" name="Freeform 48"/>
          <p:cNvSpPr>
            <a:spLocks/>
          </p:cNvSpPr>
          <p:nvPr/>
        </p:nvSpPr>
        <p:spPr bwMode="auto">
          <a:xfrm>
            <a:off x="8428039" y="5702300"/>
            <a:ext cx="350837" cy="369888"/>
          </a:xfrm>
          <a:custGeom>
            <a:avLst/>
            <a:gdLst>
              <a:gd name="T0" fmla="*/ 0 w 209"/>
              <a:gd name="T1" fmla="*/ 278791293 h 227"/>
              <a:gd name="T2" fmla="*/ 8453662 w 209"/>
              <a:gd name="T3" fmla="*/ 278791293 h 227"/>
              <a:gd name="T4" fmla="*/ 11272107 w 209"/>
              <a:gd name="T5" fmla="*/ 278791293 h 227"/>
              <a:gd name="T6" fmla="*/ 19725769 w 209"/>
              <a:gd name="T7" fmla="*/ 278791293 h 227"/>
              <a:gd name="T8" fmla="*/ 22542536 w 209"/>
              <a:gd name="T9" fmla="*/ 284100081 h 227"/>
              <a:gd name="T10" fmla="*/ 33814647 w 209"/>
              <a:gd name="T11" fmla="*/ 300031332 h 227"/>
              <a:gd name="T12" fmla="*/ 45085072 w 209"/>
              <a:gd name="T13" fmla="*/ 310652166 h 227"/>
              <a:gd name="T14" fmla="*/ 59175635 w 209"/>
              <a:gd name="T15" fmla="*/ 321273000 h 227"/>
              <a:gd name="T16" fmla="*/ 64810848 w 209"/>
              <a:gd name="T17" fmla="*/ 329237811 h 227"/>
              <a:gd name="T18" fmla="*/ 64810848 w 209"/>
              <a:gd name="T19" fmla="*/ 329237811 h 227"/>
              <a:gd name="T20" fmla="*/ 64810848 w 209"/>
              <a:gd name="T21" fmla="*/ 334548228 h 227"/>
              <a:gd name="T22" fmla="*/ 70446061 w 209"/>
              <a:gd name="T23" fmla="*/ 334548228 h 227"/>
              <a:gd name="T24" fmla="*/ 78899719 w 209"/>
              <a:gd name="T25" fmla="*/ 345169062 h 227"/>
              <a:gd name="T26" fmla="*/ 98625482 w 209"/>
              <a:gd name="T27" fmla="*/ 361100313 h 227"/>
              <a:gd name="T28" fmla="*/ 115531146 w 209"/>
              <a:gd name="T29" fmla="*/ 379685958 h 227"/>
              <a:gd name="T30" fmla="*/ 138075355 w 209"/>
              <a:gd name="T31" fmla="*/ 395617209 h 227"/>
              <a:gd name="T32" fmla="*/ 152164226 w 209"/>
              <a:gd name="T33" fmla="*/ 414202854 h 227"/>
              <a:gd name="T34" fmla="*/ 160617884 w 209"/>
              <a:gd name="T35" fmla="*/ 430134207 h 227"/>
              <a:gd name="T36" fmla="*/ 166253097 w 209"/>
              <a:gd name="T37" fmla="*/ 448719852 h 227"/>
              <a:gd name="T38" fmla="*/ 177525201 w 209"/>
              <a:gd name="T39" fmla="*/ 456686292 h 227"/>
              <a:gd name="T40" fmla="*/ 188795627 w 209"/>
              <a:gd name="T41" fmla="*/ 456686292 h 227"/>
              <a:gd name="T42" fmla="*/ 191614072 w 209"/>
              <a:gd name="T43" fmla="*/ 456686292 h 227"/>
              <a:gd name="T44" fmla="*/ 191614072 w 209"/>
              <a:gd name="T45" fmla="*/ 451375875 h 227"/>
              <a:gd name="T46" fmla="*/ 197249285 w 209"/>
              <a:gd name="T47" fmla="*/ 451375875 h 227"/>
              <a:gd name="T48" fmla="*/ 231063971 w 209"/>
              <a:gd name="T49" fmla="*/ 472615914 h 227"/>
              <a:gd name="T50" fmla="*/ 295874793 w 209"/>
              <a:gd name="T51" fmla="*/ 507132810 h 227"/>
              <a:gd name="T52" fmla="*/ 360685615 w 209"/>
              <a:gd name="T53" fmla="*/ 544305729 h 227"/>
              <a:gd name="T54" fmla="*/ 428313204 w 209"/>
              <a:gd name="T55" fmla="*/ 581477019 h 227"/>
              <a:gd name="T56" fmla="*/ 543846082 w 209"/>
              <a:gd name="T57" fmla="*/ 483236748 h 227"/>
              <a:gd name="T58" fmla="*/ 552299740 w 209"/>
              <a:gd name="T59" fmla="*/ 485892771 h 227"/>
              <a:gd name="T60" fmla="*/ 588931141 w 209"/>
              <a:gd name="T61" fmla="*/ 345169062 h 227"/>
              <a:gd name="T62" fmla="*/ 417042779 w 209"/>
              <a:gd name="T63" fmla="*/ 23896068 h 227"/>
              <a:gd name="T64" fmla="*/ 326870981 w 209"/>
              <a:gd name="T65" fmla="*/ 0 h 227"/>
              <a:gd name="T66" fmla="*/ 45085072 w 209"/>
              <a:gd name="T67" fmla="*/ 153998886 h 22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9"/>
              <a:gd name="T103" fmla="*/ 0 h 227"/>
              <a:gd name="T104" fmla="*/ 209 w 209"/>
              <a:gd name="T105" fmla="*/ 227 h 22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9" h="227">
                <a:moveTo>
                  <a:pt x="0" y="104"/>
                </a:moveTo>
                <a:lnTo>
                  <a:pt x="0" y="105"/>
                </a:lnTo>
                <a:lnTo>
                  <a:pt x="2" y="105"/>
                </a:lnTo>
                <a:lnTo>
                  <a:pt x="3" y="105"/>
                </a:lnTo>
                <a:lnTo>
                  <a:pt x="4" y="105"/>
                </a:lnTo>
                <a:lnTo>
                  <a:pt x="5" y="105"/>
                </a:lnTo>
                <a:lnTo>
                  <a:pt x="7" y="105"/>
                </a:lnTo>
                <a:lnTo>
                  <a:pt x="7" y="104"/>
                </a:lnTo>
                <a:lnTo>
                  <a:pt x="8" y="107"/>
                </a:lnTo>
                <a:lnTo>
                  <a:pt x="9" y="110"/>
                </a:lnTo>
                <a:lnTo>
                  <a:pt x="12" y="113"/>
                </a:lnTo>
                <a:lnTo>
                  <a:pt x="13" y="114"/>
                </a:lnTo>
                <a:lnTo>
                  <a:pt x="16" y="117"/>
                </a:lnTo>
                <a:lnTo>
                  <a:pt x="18" y="120"/>
                </a:lnTo>
                <a:lnTo>
                  <a:pt x="21" y="121"/>
                </a:lnTo>
                <a:lnTo>
                  <a:pt x="22" y="124"/>
                </a:lnTo>
                <a:lnTo>
                  <a:pt x="23" y="124"/>
                </a:lnTo>
                <a:lnTo>
                  <a:pt x="23" y="126"/>
                </a:lnTo>
                <a:lnTo>
                  <a:pt x="25" y="126"/>
                </a:lnTo>
                <a:lnTo>
                  <a:pt x="28" y="130"/>
                </a:lnTo>
                <a:lnTo>
                  <a:pt x="31" y="133"/>
                </a:lnTo>
                <a:lnTo>
                  <a:pt x="35" y="136"/>
                </a:lnTo>
                <a:lnTo>
                  <a:pt x="39" y="140"/>
                </a:lnTo>
                <a:lnTo>
                  <a:pt x="41" y="143"/>
                </a:lnTo>
                <a:lnTo>
                  <a:pt x="45" y="146"/>
                </a:lnTo>
                <a:lnTo>
                  <a:pt x="49" y="149"/>
                </a:lnTo>
                <a:lnTo>
                  <a:pt x="52" y="153"/>
                </a:lnTo>
                <a:lnTo>
                  <a:pt x="54" y="156"/>
                </a:lnTo>
                <a:lnTo>
                  <a:pt x="55" y="159"/>
                </a:lnTo>
                <a:lnTo>
                  <a:pt x="57" y="162"/>
                </a:lnTo>
                <a:lnTo>
                  <a:pt x="58" y="166"/>
                </a:lnTo>
                <a:lnTo>
                  <a:pt x="59" y="169"/>
                </a:lnTo>
                <a:lnTo>
                  <a:pt x="62" y="172"/>
                </a:lnTo>
                <a:lnTo>
                  <a:pt x="63" y="172"/>
                </a:lnTo>
                <a:lnTo>
                  <a:pt x="66" y="172"/>
                </a:lnTo>
                <a:lnTo>
                  <a:pt x="67" y="172"/>
                </a:lnTo>
                <a:lnTo>
                  <a:pt x="68" y="172"/>
                </a:lnTo>
                <a:lnTo>
                  <a:pt x="68" y="170"/>
                </a:lnTo>
                <a:lnTo>
                  <a:pt x="70" y="170"/>
                </a:lnTo>
                <a:lnTo>
                  <a:pt x="71" y="170"/>
                </a:lnTo>
                <a:lnTo>
                  <a:pt x="82" y="178"/>
                </a:lnTo>
                <a:lnTo>
                  <a:pt x="94" y="183"/>
                </a:lnTo>
                <a:lnTo>
                  <a:pt x="105" y="191"/>
                </a:lnTo>
                <a:lnTo>
                  <a:pt x="117" y="198"/>
                </a:lnTo>
                <a:lnTo>
                  <a:pt x="128" y="205"/>
                </a:lnTo>
                <a:lnTo>
                  <a:pt x="140" y="212"/>
                </a:lnTo>
                <a:lnTo>
                  <a:pt x="152" y="219"/>
                </a:lnTo>
                <a:lnTo>
                  <a:pt x="162" y="227"/>
                </a:lnTo>
                <a:lnTo>
                  <a:pt x="193" y="182"/>
                </a:lnTo>
                <a:lnTo>
                  <a:pt x="196" y="183"/>
                </a:lnTo>
                <a:lnTo>
                  <a:pt x="194" y="165"/>
                </a:lnTo>
                <a:lnTo>
                  <a:pt x="209" y="130"/>
                </a:lnTo>
                <a:lnTo>
                  <a:pt x="143" y="55"/>
                </a:lnTo>
                <a:lnTo>
                  <a:pt x="148" y="9"/>
                </a:lnTo>
                <a:lnTo>
                  <a:pt x="143" y="16"/>
                </a:lnTo>
                <a:lnTo>
                  <a:pt x="116" y="0"/>
                </a:lnTo>
                <a:lnTo>
                  <a:pt x="61" y="6"/>
                </a:lnTo>
                <a:lnTo>
                  <a:pt x="16" y="58"/>
                </a:lnTo>
                <a:lnTo>
                  <a:pt x="0" y="104"/>
                </a:lnTo>
                <a:close/>
              </a:path>
            </a:pathLst>
          </a:custGeom>
          <a:solidFill>
            <a:srgbClr val="66CCFF"/>
          </a:solidFill>
          <a:ln w="9525">
            <a:noFill/>
            <a:round/>
            <a:headEnd/>
            <a:tailEnd/>
          </a:ln>
        </p:spPr>
        <p:txBody>
          <a:bodyPr/>
          <a:lstStyle/>
          <a:p>
            <a:endParaRPr lang="en-US"/>
          </a:p>
        </p:txBody>
      </p:sp>
      <p:sp>
        <p:nvSpPr>
          <p:cNvPr id="18477" name="Freeform 49"/>
          <p:cNvSpPr>
            <a:spLocks/>
          </p:cNvSpPr>
          <p:nvPr/>
        </p:nvSpPr>
        <p:spPr bwMode="auto">
          <a:xfrm>
            <a:off x="8428039" y="5702300"/>
            <a:ext cx="350837" cy="369888"/>
          </a:xfrm>
          <a:custGeom>
            <a:avLst/>
            <a:gdLst>
              <a:gd name="T0" fmla="*/ 0 w 209"/>
              <a:gd name="T1" fmla="*/ 278791293 h 227"/>
              <a:gd name="T2" fmla="*/ 8453662 w 209"/>
              <a:gd name="T3" fmla="*/ 278791293 h 227"/>
              <a:gd name="T4" fmla="*/ 11272107 w 209"/>
              <a:gd name="T5" fmla="*/ 278791293 h 227"/>
              <a:gd name="T6" fmla="*/ 19725769 w 209"/>
              <a:gd name="T7" fmla="*/ 278791293 h 227"/>
              <a:gd name="T8" fmla="*/ 22542536 w 209"/>
              <a:gd name="T9" fmla="*/ 284100081 h 227"/>
              <a:gd name="T10" fmla="*/ 33814647 w 209"/>
              <a:gd name="T11" fmla="*/ 300031332 h 227"/>
              <a:gd name="T12" fmla="*/ 45085072 w 209"/>
              <a:gd name="T13" fmla="*/ 310652166 h 227"/>
              <a:gd name="T14" fmla="*/ 59175635 w 209"/>
              <a:gd name="T15" fmla="*/ 321273000 h 227"/>
              <a:gd name="T16" fmla="*/ 64810848 w 209"/>
              <a:gd name="T17" fmla="*/ 329237811 h 227"/>
              <a:gd name="T18" fmla="*/ 64810848 w 209"/>
              <a:gd name="T19" fmla="*/ 329237811 h 227"/>
              <a:gd name="T20" fmla="*/ 64810848 w 209"/>
              <a:gd name="T21" fmla="*/ 334548228 h 227"/>
              <a:gd name="T22" fmla="*/ 70446061 w 209"/>
              <a:gd name="T23" fmla="*/ 334548228 h 227"/>
              <a:gd name="T24" fmla="*/ 78899719 w 209"/>
              <a:gd name="T25" fmla="*/ 345169062 h 227"/>
              <a:gd name="T26" fmla="*/ 98625482 w 209"/>
              <a:gd name="T27" fmla="*/ 361100313 h 227"/>
              <a:gd name="T28" fmla="*/ 115531146 w 209"/>
              <a:gd name="T29" fmla="*/ 379685958 h 227"/>
              <a:gd name="T30" fmla="*/ 138075355 w 209"/>
              <a:gd name="T31" fmla="*/ 395617209 h 227"/>
              <a:gd name="T32" fmla="*/ 152164226 w 209"/>
              <a:gd name="T33" fmla="*/ 414202854 h 227"/>
              <a:gd name="T34" fmla="*/ 160617884 w 209"/>
              <a:gd name="T35" fmla="*/ 430134207 h 227"/>
              <a:gd name="T36" fmla="*/ 166253097 w 209"/>
              <a:gd name="T37" fmla="*/ 448719852 h 227"/>
              <a:gd name="T38" fmla="*/ 177525201 w 209"/>
              <a:gd name="T39" fmla="*/ 456686292 h 227"/>
              <a:gd name="T40" fmla="*/ 188795627 w 209"/>
              <a:gd name="T41" fmla="*/ 456686292 h 227"/>
              <a:gd name="T42" fmla="*/ 191614072 w 209"/>
              <a:gd name="T43" fmla="*/ 456686292 h 227"/>
              <a:gd name="T44" fmla="*/ 191614072 w 209"/>
              <a:gd name="T45" fmla="*/ 451375875 h 227"/>
              <a:gd name="T46" fmla="*/ 197249285 w 209"/>
              <a:gd name="T47" fmla="*/ 451375875 h 227"/>
              <a:gd name="T48" fmla="*/ 231063971 w 209"/>
              <a:gd name="T49" fmla="*/ 472615914 h 227"/>
              <a:gd name="T50" fmla="*/ 295874793 w 209"/>
              <a:gd name="T51" fmla="*/ 507132810 h 227"/>
              <a:gd name="T52" fmla="*/ 360685615 w 209"/>
              <a:gd name="T53" fmla="*/ 544305729 h 227"/>
              <a:gd name="T54" fmla="*/ 428313204 w 209"/>
              <a:gd name="T55" fmla="*/ 581477019 h 227"/>
              <a:gd name="T56" fmla="*/ 543846082 w 209"/>
              <a:gd name="T57" fmla="*/ 483236748 h 227"/>
              <a:gd name="T58" fmla="*/ 552299740 w 209"/>
              <a:gd name="T59" fmla="*/ 485892771 h 227"/>
              <a:gd name="T60" fmla="*/ 588931141 w 209"/>
              <a:gd name="T61" fmla="*/ 345169062 h 227"/>
              <a:gd name="T62" fmla="*/ 417042779 w 209"/>
              <a:gd name="T63" fmla="*/ 23896068 h 227"/>
              <a:gd name="T64" fmla="*/ 326870981 w 209"/>
              <a:gd name="T65" fmla="*/ 0 h 227"/>
              <a:gd name="T66" fmla="*/ 45085072 w 209"/>
              <a:gd name="T67" fmla="*/ 153998886 h 22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9"/>
              <a:gd name="T103" fmla="*/ 0 h 227"/>
              <a:gd name="T104" fmla="*/ 209 w 209"/>
              <a:gd name="T105" fmla="*/ 227 h 22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9" h="227">
                <a:moveTo>
                  <a:pt x="0" y="104"/>
                </a:moveTo>
                <a:lnTo>
                  <a:pt x="0" y="105"/>
                </a:lnTo>
                <a:lnTo>
                  <a:pt x="2" y="105"/>
                </a:lnTo>
                <a:lnTo>
                  <a:pt x="3" y="105"/>
                </a:lnTo>
                <a:lnTo>
                  <a:pt x="4" y="105"/>
                </a:lnTo>
                <a:lnTo>
                  <a:pt x="5" y="105"/>
                </a:lnTo>
                <a:lnTo>
                  <a:pt x="7" y="105"/>
                </a:lnTo>
                <a:lnTo>
                  <a:pt x="7" y="104"/>
                </a:lnTo>
                <a:lnTo>
                  <a:pt x="8" y="107"/>
                </a:lnTo>
                <a:lnTo>
                  <a:pt x="9" y="110"/>
                </a:lnTo>
                <a:lnTo>
                  <a:pt x="12" y="113"/>
                </a:lnTo>
                <a:lnTo>
                  <a:pt x="13" y="114"/>
                </a:lnTo>
                <a:lnTo>
                  <a:pt x="16" y="117"/>
                </a:lnTo>
                <a:lnTo>
                  <a:pt x="18" y="120"/>
                </a:lnTo>
                <a:lnTo>
                  <a:pt x="21" y="121"/>
                </a:lnTo>
                <a:lnTo>
                  <a:pt x="22" y="124"/>
                </a:lnTo>
                <a:lnTo>
                  <a:pt x="23" y="124"/>
                </a:lnTo>
                <a:lnTo>
                  <a:pt x="23" y="126"/>
                </a:lnTo>
                <a:lnTo>
                  <a:pt x="25" y="126"/>
                </a:lnTo>
                <a:lnTo>
                  <a:pt x="28" y="130"/>
                </a:lnTo>
                <a:lnTo>
                  <a:pt x="31" y="133"/>
                </a:lnTo>
                <a:lnTo>
                  <a:pt x="35" y="136"/>
                </a:lnTo>
                <a:lnTo>
                  <a:pt x="39" y="140"/>
                </a:lnTo>
                <a:lnTo>
                  <a:pt x="41" y="143"/>
                </a:lnTo>
                <a:lnTo>
                  <a:pt x="45" y="146"/>
                </a:lnTo>
                <a:lnTo>
                  <a:pt x="49" y="149"/>
                </a:lnTo>
                <a:lnTo>
                  <a:pt x="52" y="153"/>
                </a:lnTo>
                <a:lnTo>
                  <a:pt x="54" y="156"/>
                </a:lnTo>
                <a:lnTo>
                  <a:pt x="55" y="159"/>
                </a:lnTo>
                <a:lnTo>
                  <a:pt x="57" y="162"/>
                </a:lnTo>
                <a:lnTo>
                  <a:pt x="58" y="166"/>
                </a:lnTo>
                <a:lnTo>
                  <a:pt x="59" y="169"/>
                </a:lnTo>
                <a:lnTo>
                  <a:pt x="62" y="172"/>
                </a:lnTo>
                <a:lnTo>
                  <a:pt x="63" y="172"/>
                </a:lnTo>
                <a:lnTo>
                  <a:pt x="66" y="172"/>
                </a:lnTo>
                <a:lnTo>
                  <a:pt x="67" y="172"/>
                </a:lnTo>
                <a:lnTo>
                  <a:pt x="68" y="172"/>
                </a:lnTo>
                <a:lnTo>
                  <a:pt x="68" y="170"/>
                </a:lnTo>
                <a:lnTo>
                  <a:pt x="70" y="170"/>
                </a:lnTo>
                <a:lnTo>
                  <a:pt x="71" y="170"/>
                </a:lnTo>
                <a:lnTo>
                  <a:pt x="82" y="178"/>
                </a:lnTo>
                <a:lnTo>
                  <a:pt x="94" y="183"/>
                </a:lnTo>
                <a:lnTo>
                  <a:pt x="105" y="191"/>
                </a:lnTo>
                <a:lnTo>
                  <a:pt x="117" y="198"/>
                </a:lnTo>
                <a:lnTo>
                  <a:pt x="128" y="205"/>
                </a:lnTo>
                <a:lnTo>
                  <a:pt x="140" y="212"/>
                </a:lnTo>
                <a:lnTo>
                  <a:pt x="152" y="219"/>
                </a:lnTo>
                <a:lnTo>
                  <a:pt x="162" y="227"/>
                </a:lnTo>
                <a:lnTo>
                  <a:pt x="193" y="182"/>
                </a:lnTo>
                <a:lnTo>
                  <a:pt x="196" y="183"/>
                </a:lnTo>
                <a:lnTo>
                  <a:pt x="194" y="165"/>
                </a:lnTo>
                <a:lnTo>
                  <a:pt x="209" y="130"/>
                </a:lnTo>
                <a:lnTo>
                  <a:pt x="143" y="55"/>
                </a:lnTo>
                <a:lnTo>
                  <a:pt x="148" y="9"/>
                </a:lnTo>
                <a:lnTo>
                  <a:pt x="143" y="16"/>
                </a:lnTo>
                <a:lnTo>
                  <a:pt x="116" y="0"/>
                </a:lnTo>
                <a:lnTo>
                  <a:pt x="61" y="6"/>
                </a:lnTo>
                <a:lnTo>
                  <a:pt x="16" y="58"/>
                </a:lnTo>
                <a:lnTo>
                  <a:pt x="0" y="104"/>
                </a:lnTo>
              </a:path>
            </a:pathLst>
          </a:custGeom>
          <a:solidFill>
            <a:srgbClr val="FF99CC"/>
          </a:solidFill>
          <a:ln w="1588">
            <a:solidFill>
              <a:srgbClr val="1F1A17"/>
            </a:solidFill>
            <a:prstDash val="solid"/>
            <a:round/>
            <a:headEnd/>
            <a:tailEnd/>
          </a:ln>
        </p:spPr>
        <p:txBody>
          <a:bodyPr/>
          <a:lstStyle/>
          <a:p>
            <a:endParaRPr lang="en-US"/>
          </a:p>
        </p:txBody>
      </p:sp>
      <p:sp>
        <p:nvSpPr>
          <p:cNvPr id="18478" name="Freeform 50"/>
          <p:cNvSpPr>
            <a:spLocks/>
          </p:cNvSpPr>
          <p:nvPr/>
        </p:nvSpPr>
        <p:spPr bwMode="auto">
          <a:xfrm>
            <a:off x="8613775" y="4492626"/>
            <a:ext cx="1849438" cy="1236663"/>
          </a:xfrm>
          <a:custGeom>
            <a:avLst/>
            <a:gdLst>
              <a:gd name="T0" fmla="*/ 90952885 w 1097"/>
              <a:gd name="T1" fmla="*/ 2014934785 h 759"/>
              <a:gd name="T2" fmla="*/ 545717364 w 1097"/>
              <a:gd name="T3" fmla="*/ 1943257234 h 759"/>
              <a:gd name="T4" fmla="*/ 2097599782 w 1097"/>
              <a:gd name="T5" fmla="*/ 1839722994 h 759"/>
              <a:gd name="T6" fmla="*/ 2147483647 w 1097"/>
              <a:gd name="T7" fmla="*/ 1738844564 h 759"/>
              <a:gd name="T8" fmla="*/ 2147483647 w 1097"/>
              <a:gd name="T9" fmla="*/ 1738844564 h 759"/>
              <a:gd name="T10" fmla="*/ 2147483647 w 1097"/>
              <a:gd name="T11" fmla="*/ 1738844564 h 759"/>
              <a:gd name="T12" fmla="*/ 2147483647 w 1097"/>
              <a:gd name="T13" fmla="*/ 1712296237 h 759"/>
              <a:gd name="T14" fmla="*/ 2147483647 w 1097"/>
              <a:gd name="T15" fmla="*/ 1683094950 h 759"/>
              <a:gd name="T16" fmla="*/ 2147483647 w 1097"/>
              <a:gd name="T17" fmla="*/ 1651238261 h 759"/>
              <a:gd name="T18" fmla="*/ 2147483647 w 1097"/>
              <a:gd name="T19" fmla="*/ 1635309916 h 759"/>
              <a:gd name="T20" fmla="*/ 2147483647 w 1097"/>
              <a:gd name="T21" fmla="*/ 1616725761 h 759"/>
              <a:gd name="T22" fmla="*/ 2147483647 w 1097"/>
              <a:gd name="T23" fmla="*/ 1598143236 h 759"/>
              <a:gd name="T24" fmla="*/ 2147483647 w 1097"/>
              <a:gd name="T25" fmla="*/ 1571596538 h 759"/>
              <a:gd name="T26" fmla="*/ 2147483647 w 1097"/>
              <a:gd name="T27" fmla="*/ 1545048210 h 759"/>
              <a:gd name="T28" fmla="*/ 2147483647 w 1097"/>
              <a:gd name="T29" fmla="*/ 1518501512 h 759"/>
              <a:gd name="T30" fmla="*/ 2147483647 w 1097"/>
              <a:gd name="T31" fmla="*/ 1489299004 h 759"/>
              <a:gd name="T32" fmla="*/ 2147483647 w 1097"/>
              <a:gd name="T33" fmla="*/ 1468062297 h 759"/>
              <a:gd name="T34" fmla="*/ 2147483647 w 1097"/>
              <a:gd name="T35" fmla="*/ 1444169780 h 759"/>
              <a:gd name="T36" fmla="*/ 2147483647 w 1097"/>
              <a:gd name="T37" fmla="*/ 1428241436 h 759"/>
              <a:gd name="T38" fmla="*/ 2147483647 w 1097"/>
              <a:gd name="T39" fmla="*/ 1409657281 h 759"/>
              <a:gd name="T40" fmla="*/ 2147483647 w 1097"/>
              <a:gd name="T41" fmla="*/ 1399038927 h 759"/>
              <a:gd name="T42" fmla="*/ 2147483647 w 1097"/>
              <a:gd name="T43" fmla="*/ 1383110583 h 759"/>
              <a:gd name="T44" fmla="*/ 2147483647 w 1097"/>
              <a:gd name="T45" fmla="*/ 1353908074 h 759"/>
              <a:gd name="T46" fmla="*/ 2147483647 w 1097"/>
              <a:gd name="T47" fmla="*/ 1319397204 h 759"/>
              <a:gd name="T48" fmla="*/ 2147483647 w 1097"/>
              <a:gd name="T49" fmla="*/ 1279576342 h 759"/>
              <a:gd name="T50" fmla="*/ 2147483647 w 1097"/>
              <a:gd name="T51" fmla="*/ 1245065472 h 759"/>
              <a:gd name="T52" fmla="*/ 2147483647 w 1097"/>
              <a:gd name="T53" fmla="*/ 1207898791 h 759"/>
              <a:gd name="T54" fmla="*/ 2147483647 w 1097"/>
              <a:gd name="T55" fmla="*/ 1173387921 h 759"/>
              <a:gd name="T56" fmla="*/ 2147483647 w 1097"/>
              <a:gd name="T57" fmla="*/ 1130911249 h 759"/>
              <a:gd name="T58" fmla="*/ 2147483647 w 1097"/>
              <a:gd name="T59" fmla="*/ 1091090387 h 759"/>
              <a:gd name="T60" fmla="*/ 2147483647 w 1097"/>
              <a:gd name="T61" fmla="*/ 1069853681 h 759"/>
              <a:gd name="T62" fmla="*/ 2147483647 w 1097"/>
              <a:gd name="T63" fmla="*/ 1053925336 h 759"/>
              <a:gd name="T64" fmla="*/ 2147483647 w 1097"/>
              <a:gd name="T65" fmla="*/ 1037996991 h 759"/>
              <a:gd name="T66" fmla="*/ 2147483647 w 1097"/>
              <a:gd name="T67" fmla="*/ 1016758655 h 759"/>
              <a:gd name="T68" fmla="*/ 2147483647 w 1097"/>
              <a:gd name="T69" fmla="*/ 992866138 h 759"/>
              <a:gd name="T70" fmla="*/ 2147483647 w 1097"/>
              <a:gd name="T71" fmla="*/ 974283613 h 759"/>
              <a:gd name="T72" fmla="*/ 2147483647 w 1097"/>
              <a:gd name="T73" fmla="*/ 968973621 h 759"/>
              <a:gd name="T74" fmla="*/ 2147483647 w 1097"/>
              <a:gd name="T75" fmla="*/ 966319440 h 759"/>
              <a:gd name="T76" fmla="*/ 2147483647 w 1097"/>
              <a:gd name="T77" fmla="*/ 942426923 h 759"/>
              <a:gd name="T78" fmla="*/ 2147483647 w 1097"/>
              <a:gd name="T79" fmla="*/ 913224415 h 759"/>
              <a:gd name="T80" fmla="*/ 2147483647 w 1097"/>
              <a:gd name="T81" fmla="*/ 881367726 h 759"/>
              <a:gd name="T82" fmla="*/ 2147483647 w 1097"/>
              <a:gd name="T83" fmla="*/ 857475209 h 759"/>
              <a:gd name="T84" fmla="*/ 2147483647 w 1097"/>
              <a:gd name="T85" fmla="*/ 838892479 h 759"/>
              <a:gd name="T86" fmla="*/ 2147483647 w 1097"/>
              <a:gd name="T87" fmla="*/ 467230561 h 759"/>
              <a:gd name="T88" fmla="*/ 707726038 w 1097"/>
              <a:gd name="T89" fmla="*/ 74331757 h 759"/>
              <a:gd name="T90" fmla="*/ 19895365 w 1097"/>
              <a:gd name="T91" fmla="*/ 127426808 h 759"/>
              <a:gd name="T92" fmla="*/ 93795320 w 1097"/>
              <a:gd name="T93" fmla="*/ 1831758822 h 75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97"/>
              <a:gd name="T142" fmla="*/ 0 h 759"/>
              <a:gd name="T143" fmla="*/ 1097 w 1097"/>
              <a:gd name="T144" fmla="*/ 759 h 75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97" h="759">
                <a:moveTo>
                  <a:pt x="0" y="743"/>
                </a:moveTo>
                <a:lnTo>
                  <a:pt x="5" y="743"/>
                </a:lnTo>
                <a:lnTo>
                  <a:pt x="32" y="759"/>
                </a:lnTo>
                <a:lnTo>
                  <a:pt x="42" y="746"/>
                </a:lnTo>
                <a:lnTo>
                  <a:pt x="93" y="732"/>
                </a:lnTo>
                <a:lnTo>
                  <a:pt x="192" y="732"/>
                </a:lnTo>
                <a:lnTo>
                  <a:pt x="231" y="722"/>
                </a:lnTo>
                <a:lnTo>
                  <a:pt x="298" y="719"/>
                </a:lnTo>
                <a:lnTo>
                  <a:pt x="738" y="693"/>
                </a:lnTo>
                <a:lnTo>
                  <a:pt x="745" y="674"/>
                </a:lnTo>
                <a:lnTo>
                  <a:pt x="1017" y="657"/>
                </a:lnTo>
                <a:lnTo>
                  <a:pt x="1017" y="655"/>
                </a:lnTo>
                <a:lnTo>
                  <a:pt x="1018" y="655"/>
                </a:lnTo>
                <a:lnTo>
                  <a:pt x="1022" y="649"/>
                </a:lnTo>
                <a:lnTo>
                  <a:pt x="1027" y="645"/>
                </a:lnTo>
                <a:lnTo>
                  <a:pt x="1033" y="641"/>
                </a:lnTo>
                <a:lnTo>
                  <a:pt x="1039" y="638"/>
                </a:lnTo>
                <a:lnTo>
                  <a:pt x="1044" y="634"/>
                </a:lnTo>
                <a:lnTo>
                  <a:pt x="1049" y="629"/>
                </a:lnTo>
                <a:lnTo>
                  <a:pt x="1056" y="626"/>
                </a:lnTo>
                <a:lnTo>
                  <a:pt x="1061" y="622"/>
                </a:lnTo>
                <a:lnTo>
                  <a:pt x="1063" y="619"/>
                </a:lnTo>
                <a:lnTo>
                  <a:pt x="1066" y="618"/>
                </a:lnTo>
                <a:lnTo>
                  <a:pt x="1070" y="616"/>
                </a:lnTo>
                <a:lnTo>
                  <a:pt x="1072" y="613"/>
                </a:lnTo>
                <a:lnTo>
                  <a:pt x="1075" y="612"/>
                </a:lnTo>
                <a:lnTo>
                  <a:pt x="1077" y="609"/>
                </a:lnTo>
                <a:lnTo>
                  <a:pt x="1080" y="606"/>
                </a:lnTo>
                <a:lnTo>
                  <a:pt x="1082" y="603"/>
                </a:lnTo>
                <a:lnTo>
                  <a:pt x="1085" y="602"/>
                </a:lnTo>
                <a:lnTo>
                  <a:pt x="1088" y="599"/>
                </a:lnTo>
                <a:lnTo>
                  <a:pt x="1090" y="596"/>
                </a:lnTo>
                <a:lnTo>
                  <a:pt x="1091" y="592"/>
                </a:lnTo>
                <a:lnTo>
                  <a:pt x="1094" y="589"/>
                </a:lnTo>
                <a:lnTo>
                  <a:pt x="1095" y="586"/>
                </a:lnTo>
                <a:lnTo>
                  <a:pt x="1097" y="582"/>
                </a:lnTo>
                <a:lnTo>
                  <a:pt x="1097" y="579"/>
                </a:lnTo>
                <a:lnTo>
                  <a:pt x="1097" y="574"/>
                </a:lnTo>
                <a:lnTo>
                  <a:pt x="1095" y="572"/>
                </a:lnTo>
                <a:lnTo>
                  <a:pt x="1095" y="567"/>
                </a:lnTo>
                <a:lnTo>
                  <a:pt x="1094" y="564"/>
                </a:lnTo>
                <a:lnTo>
                  <a:pt x="1091" y="561"/>
                </a:lnTo>
                <a:lnTo>
                  <a:pt x="1090" y="557"/>
                </a:lnTo>
                <a:lnTo>
                  <a:pt x="1088" y="554"/>
                </a:lnTo>
                <a:lnTo>
                  <a:pt x="1085" y="553"/>
                </a:lnTo>
                <a:lnTo>
                  <a:pt x="1081" y="550"/>
                </a:lnTo>
                <a:lnTo>
                  <a:pt x="1077" y="547"/>
                </a:lnTo>
                <a:lnTo>
                  <a:pt x="1072" y="544"/>
                </a:lnTo>
                <a:lnTo>
                  <a:pt x="1068" y="543"/>
                </a:lnTo>
                <a:lnTo>
                  <a:pt x="1063" y="540"/>
                </a:lnTo>
                <a:lnTo>
                  <a:pt x="1059" y="538"/>
                </a:lnTo>
                <a:lnTo>
                  <a:pt x="1054" y="535"/>
                </a:lnTo>
                <a:lnTo>
                  <a:pt x="1050" y="534"/>
                </a:lnTo>
                <a:lnTo>
                  <a:pt x="1047" y="531"/>
                </a:lnTo>
                <a:lnTo>
                  <a:pt x="1043" y="530"/>
                </a:lnTo>
                <a:lnTo>
                  <a:pt x="1040" y="528"/>
                </a:lnTo>
                <a:lnTo>
                  <a:pt x="1036" y="527"/>
                </a:lnTo>
                <a:lnTo>
                  <a:pt x="1033" y="525"/>
                </a:lnTo>
                <a:lnTo>
                  <a:pt x="1030" y="522"/>
                </a:lnTo>
                <a:lnTo>
                  <a:pt x="1027" y="521"/>
                </a:lnTo>
                <a:lnTo>
                  <a:pt x="1025" y="518"/>
                </a:lnTo>
                <a:lnTo>
                  <a:pt x="1022" y="514"/>
                </a:lnTo>
                <a:lnTo>
                  <a:pt x="1020" y="510"/>
                </a:lnTo>
                <a:lnTo>
                  <a:pt x="1018" y="505"/>
                </a:lnTo>
                <a:lnTo>
                  <a:pt x="1017" y="501"/>
                </a:lnTo>
                <a:lnTo>
                  <a:pt x="1016" y="497"/>
                </a:lnTo>
                <a:lnTo>
                  <a:pt x="1015" y="491"/>
                </a:lnTo>
                <a:lnTo>
                  <a:pt x="1013" y="486"/>
                </a:lnTo>
                <a:lnTo>
                  <a:pt x="1012" y="482"/>
                </a:lnTo>
                <a:lnTo>
                  <a:pt x="1011" y="478"/>
                </a:lnTo>
                <a:lnTo>
                  <a:pt x="1009" y="473"/>
                </a:lnTo>
                <a:lnTo>
                  <a:pt x="1008" y="469"/>
                </a:lnTo>
                <a:lnTo>
                  <a:pt x="1007" y="465"/>
                </a:lnTo>
                <a:lnTo>
                  <a:pt x="1004" y="459"/>
                </a:lnTo>
                <a:lnTo>
                  <a:pt x="1003" y="455"/>
                </a:lnTo>
                <a:lnTo>
                  <a:pt x="1002" y="452"/>
                </a:lnTo>
                <a:lnTo>
                  <a:pt x="999" y="448"/>
                </a:lnTo>
                <a:lnTo>
                  <a:pt x="997" y="442"/>
                </a:lnTo>
                <a:lnTo>
                  <a:pt x="994" y="436"/>
                </a:lnTo>
                <a:lnTo>
                  <a:pt x="991" y="432"/>
                </a:lnTo>
                <a:lnTo>
                  <a:pt x="989" y="426"/>
                </a:lnTo>
                <a:lnTo>
                  <a:pt x="985" y="420"/>
                </a:lnTo>
                <a:lnTo>
                  <a:pt x="983" y="416"/>
                </a:lnTo>
                <a:lnTo>
                  <a:pt x="980" y="411"/>
                </a:lnTo>
                <a:lnTo>
                  <a:pt x="976" y="406"/>
                </a:lnTo>
                <a:lnTo>
                  <a:pt x="974" y="404"/>
                </a:lnTo>
                <a:lnTo>
                  <a:pt x="971" y="403"/>
                </a:lnTo>
                <a:lnTo>
                  <a:pt x="968" y="400"/>
                </a:lnTo>
                <a:lnTo>
                  <a:pt x="966" y="398"/>
                </a:lnTo>
                <a:lnTo>
                  <a:pt x="963" y="397"/>
                </a:lnTo>
                <a:lnTo>
                  <a:pt x="961" y="396"/>
                </a:lnTo>
                <a:lnTo>
                  <a:pt x="958" y="394"/>
                </a:lnTo>
                <a:lnTo>
                  <a:pt x="957" y="391"/>
                </a:lnTo>
                <a:lnTo>
                  <a:pt x="956" y="388"/>
                </a:lnTo>
                <a:lnTo>
                  <a:pt x="956" y="385"/>
                </a:lnTo>
                <a:lnTo>
                  <a:pt x="956" y="383"/>
                </a:lnTo>
                <a:lnTo>
                  <a:pt x="957" y="380"/>
                </a:lnTo>
                <a:lnTo>
                  <a:pt x="958" y="377"/>
                </a:lnTo>
                <a:lnTo>
                  <a:pt x="958" y="374"/>
                </a:lnTo>
                <a:lnTo>
                  <a:pt x="958" y="371"/>
                </a:lnTo>
                <a:lnTo>
                  <a:pt x="957" y="368"/>
                </a:lnTo>
                <a:lnTo>
                  <a:pt x="956" y="367"/>
                </a:lnTo>
                <a:lnTo>
                  <a:pt x="953" y="365"/>
                </a:lnTo>
                <a:lnTo>
                  <a:pt x="950" y="365"/>
                </a:lnTo>
                <a:lnTo>
                  <a:pt x="948" y="365"/>
                </a:lnTo>
                <a:lnTo>
                  <a:pt x="944" y="365"/>
                </a:lnTo>
                <a:lnTo>
                  <a:pt x="942" y="365"/>
                </a:lnTo>
                <a:lnTo>
                  <a:pt x="940" y="364"/>
                </a:lnTo>
                <a:lnTo>
                  <a:pt x="938" y="362"/>
                </a:lnTo>
                <a:lnTo>
                  <a:pt x="936" y="360"/>
                </a:lnTo>
                <a:lnTo>
                  <a:pt x="934" y="355"/>
                </a:lnTo>
                <a:lnTo>
                  <a:pt x="933" y="351"/>
                </a:lnTo>
                <a:lnTo>
                  <a:pt x="933" y="348"/>
                </a:lnTo>
                <a:lnTo>
                  <a:pt x="931" y="344"/>
                </a:lnTo>
                <a:lnTo>
                  <a:pt x="930" y="339"/>
                </a:lnTo>
                <a:lnTo>
                  <a:pt x="930" y="335"/>
                </a:lnTo>
                <a:lnTo>
                  <a:pt x="930" y="332"/>
                </a:lnTo>
                <a:lnTo>
                  <a:pt x="930" y="329"/>
                </a:lnTo>
                <a:lnTo>
                  <a:pt x="931" y="326"/>
                </a:lnTo>
                <a:lnTo>
                  <a:pt x="933" y="323"/>
                </a:lnTo>
                <a:lnTo>
                  <a:pt x="934" y="322"/>
                </a:lnTo>
                <a:lnTo>
                  <a:pt x="934" y="319"/>
                </a:lnTo>
                <a:lnTo>
                  <a:pt x="935" y="316"/>
                </a:lnTo>
                <a:lnTo>
                  <a:pt x="935" y="315"/>
                </a:lnTo>
                <a:lnTo>
                  <a:pt x="934" y="313"/>
                </a:lnTo>
                <a:lnTo>
                  <a:pt x="776" y="176"/>
                </a:lnTo>
                <a:lnTo>
                  <a:pt x="775" y="178"/>
                </a:lnTo>
                <a:lnTo>
                  <a:pt x="587" y="0"/>
                </a:lnTo>
                <a:lnTo>
                  <a:pt x="249" y="28"/>
                </a:lnTo>
                <a:lnTo>
                  <a:pt x="175" y="48"/>
                </a:lnTo>
                <a:lnTo>
                  <a:pt x="8" y="48"/>
                </a:lnTo>
                <a:lnTo>
                  <a:pt x="7" y="48"/>
                </a:lnTo>
                <a:lnTo>
                  <a:pt x="23" y="424"/>
                </a:lnTo>
                <a:lnTo>
                  <a:pt x="17" y="618"/>
                </a:lnTo>
                <a:lnTo>
                  <a:pt x="33" y="690"/>
                </a:lnTo>
                <a:lnTo>
                  <a:pt x="0" y="743"/>
                </a:lnTo>
                <a:close/>
              </a:path>
            </a:pathLst>
          </a:custGeom>
          <a:solidFill>
            <a:srgbClr val="FF99CC"/>
          </a:solidFill>
          <a:ln w="3175" cap="flat" cmpd="sng">
            <a:solidFill>
              <a:srgbClr val="000000"/>
            </a:solidFill>
            <a:prstDash val="solid"/>
            <a:round/>
            <a:headEnd/>
            <a:tailEnd/>
          </a:ln>
        </p:spPr>
        <p:txBody>
          <a:bodyPr/>
          <a:lstStyle/>
          <a:p>
            <a:endParaRPr lang="en-US"/>
          </a:p>
        </p:txBody>
      </p:sp>
      <p:sp>
        <p:nvSpPr>
          <p:cNvPr id="18479" name="Freeform 51"/>
          <p:cNvSpPr>
            <a:spLocks/>
          </p:cNvSpPr>
          <p:nvPr/>
        </p:nvSpPr>
        <p:spPr bwMode="auto">
          <a:xfrm>
            <a:off x="8613775" y="4492626"/>
            <a:ext cx="1849438" cy="1236663"/>
          </a:xfrm>
          <a:custGeom>
            <a:avLst/>
            <a:gdLst>
              <a:gd name="T0" fmla="*/ 90952885 w 1097"/>
              <a:gd name="T1" fmla="*/ 2014934785 h 759"/>
              <a:gd name="T2" fmla="*/ 545717364 w 1097"/>
              <a:gd name="T3" fmla="*/ 1943257234 h 759"/>
              <a:gd name="T4" fmla="*/ 2097599782 w 1097"/>
              <a:gd name="T5" fmla="*/ 1839722994 h 759"/>
              <a:gd name="T6" fmla="*/ 2147483647 w 1097"/>
              <a:gd name="T7" fmla="*/ 1738844564 h 759"/>
              <a:gd name="T8" fmla="*/ 2147483647 w 1097"/>
              <a:gd name="T9" fmla="*/ 1738844564 h 759"/>
              <a:gd name="T10" fmla="*/ 2147483647 w 1097"/>
              <a:gd name="T11" fmla="*/ 1738844564 h 759"/>
              <a:gd name="T12" fmla="*/ 2147483647 w 1097"/>
              <a:gd name="T13" fmla="*/ 1712296237 h 759"/>
              <a:gd name="T14" fmla="*/ 2147483647 w 1097"/>
              <a:gd name="T15" fmla="*/ 1683094950 h 759"/>
              <a:gd name="T16" fmla="*/ 2147483647 w 1097"/>
              <a:gd name="T17" fmla="*/ 1651238261 h 759"/>
              <a:gd name="T18" fmla="*/ 2147483647 w 1097"/>
              <a:gd name="T19" fmla="*/ 1635309916 h 759"/>
              <a:gd name="T20" fmla="*/ 2147483647 w 1097"/>
              <a:gd name="T21" fmla="*/ 1616725761 h 759"/>
              <a:gd name="T22" fmla="*/ 2147483647 w 1097"/>
              <a:gd name="T23" fmla="*/ 1598143236 h 759"/>
              <a:gd name="T24" fmla="*/ 2147483647 w 1097"/>
              <a:gd name="T25" fmla="*/ 1571596538 h 759"/>
              <a:gd name="T26" fmla="*/ 2147483647 w 1097"/>
              <a:gd name="T27" fmla="*/ 1545048210 h 759"/>
              <a:gd name="T28" fmla="*/ 2147483647 w 1097"/>
              <a:gd name="T29" fmla="*/ 1518501512 h 759"/>
              <a:gd name="T30" fmla="*/ 2147483647 w 1097"/>
              <a:gd name="T31" fmla="*/ 1489299004 h 759"/>
              <a:gd name="T32" fmla="*/ 2147483647 w 1097"/>
              <a:gd name="T33" fmla="*/ 1468062297 h 759"/>
              <a:gd name="T34" fmla="*/ 2147483647 w 1097"/>
              <a:gd name="T35" fmla="*/ 1444169780 h 759"/>
              <a:gd name="T36" fmla="*/ 2147483647 w 1097"/>
              <a:gd name="T37" fmla="*/ 1428241436 h 759"/>
              <a:gd name="T38" fmla="*/ 2147483647 w 1097"/>
              <a:gd name="T39" fmla="*/ 1409657281 h 759"/>
              <a:gd name="T40" fmla="*/ 2147483647 w 1097"/>
              <a:gd name="T41" fmla="*/ 1399038927 h 759"/>
              <a:gd name="T42" fmla="*/ 2147483647 w 1097"/>
              <a:gd name="T43" fmla="*/ 1383110583 h 759"/>
              <a:gd name="T44" fmla="*/ 2147483647 w 1097"/>
              <a:gd name="T45" fmla="*/ 1353908074 h 759"/>
              <a:gd name="T46" fmla="*/ 2147483647 w 1097"/>
              <a:gd name="T47" fmla="*/ 1319397204 h 759"/>
              <a:gd name="T48" fmla="*/ 2147483647 w 1097"/>
              <a:gd name="T49" fmla="*/ 1279576342 h 759"/>
              <a:gd name="T50" fmla="*/ 2147483647 w 1097"/>
              <a:gd name="T51" fmla="*/ 1245065472 h 759"/>
              <a:gd name="T52" fmla="*/ 2147483647 w 1097"/>
              <a:gd name="T53" fmla="*/ 1207898791 h 759"/>
              <a:gd name="T54" fmla="*/ 2147483647 w 1097"/>
              <a:gd name="T55" fmla="*/ 1173387921 h 759"/>
              <a:gd name="T56" fmla="*/ 2147483647 w 1097"/>
              <a:gd name="T57" fmla="*/ 1130911249 h 759"/>
              <a:gd name="T58" fmla="*/ 2147483647 w 1097"/>
              <a:gd name="T59" fmla="*/ 1091090387 h 759"/>
              <a:gd name="T60" fmla="*/ 2147483647 w 1097"/>
              <a:gd name="T61" fmla="*/ 1069853681 h 759"/>
              <a:gd name="T62" fmla="*/ 2147483647 w 1097"/>
              <a:gd name="T63" fmla="*/ 1053925336 h 759"/>
              <a:gd name="T64" fmla="*/ 2147483647 w 1097"/>
              <a:gd name="T65" fmla="*/ 1037996991 h 759"/>
              <a:gd name="T66" fmla="*/ 2147483647 w 1097"/>
              <a:gd name="T67" fmla="*/ 1016758655 h 759"/>
              <a:gd name="T68" fmla="*/ 2147483647 w 1097"/>
              <a:gd name="T69" fmla="*/ 992866138 h 759"/>
              <a:gd name="T70" fmla="*/ 2147483647 w 1097"/>
              <a:gd name="T71" fmla="*/ 974283613 h 759"/>
              <a:gd name="T72" fmla="*/ 2147483647 w 1097"/>
              <a:gd name="T73" fmla="*/ 968973621 h 759"/>
              <a:gd name="T74" fmla="*/ 2147483647 w 1097"/>
              <a:gd name="T75" fmla="*/ 966319440 h 759"/>
              <a:gd name="T76" fmla="*/ 2147483647 w 1097"/>
              <a:gd name="T77" fmla="*/ 942426923 h 759"/>
              <a:gd name="T78" fmla="*/ 2147483647 w 1097"/>
              <a:gd name="T79" fmla="*/ 913224415 h 759"/>
              <a:gd name="T80" fmla="*/ 2147483647 w 1097"/>
              <a:gd name="T81" fmla="*/ 881367726 h 759"/>
              <a:gd name="T82" fmla="*/ 2147483647 w 1097"/>
              <a:gd name="T83" fmla="*/ 857475209 h 759"/>
              <a:gd name="T84" fmla="*/ 2147483647 w 1097"/>
              <a:gd name="T85" fmla="*/ 838892479 h 759"/>
              <a:gd name="T86" fmla="*/ 2147483647 w 1097"/>
              <a:gd name="T87" fmla="*/ 467230561 h 759"/>
              <a:gd name="T88" fmla="*/ 707726038 w 1097"/>
              <a:gd name="T89" fmla="*/ 74331757 h 759"/>
              <a:gd name="T90" fmla="*/ 19895365 w 1097"/>
              <a:gd name="T91" fmla="*/ 127426808 h 759"/>
              <a:gd name="T92" fmla="*/ 93795320 w 1097"/>
              <a:gd name="T93" fmla="*/ 1831758822 h 75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97"/>
              <a:gd name="T142" fmla="*/ 0 h 759"/>
              <a:gd name="T143" fmla="*/ 1097 w 1097"/>
              <a:gd name="T144" fmla="*/ 759 h 75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97" h="759">
                <a:moveTo>
                  <a:pt x="0" y="743"/>
                </a:moveTo>
                <a:lnTo>
                  <a:pt x="5" y="743"/>
                </a:lnTo>
                <a:lnTo>
                  <a:pt x="32" y="759"/>
                </a:lnTo>
                <a:lnTo>
                  <a:pt x="42" y="746"/>
                </a:lnTo>
                <a:lnTo>
                  <a:pt x="93" y="732"/>
                </a:lnTo>
                <a:lnTo>
                  <a:pt x="192" y="732"/>
                </a:lnTo>
                <a:lnTo>
                  <a:pt x="231" y="722"/>
                </a:lnTo>
                <a:lnTo>
                  <a:pt x="298" y="719"/>
                </a:lnTo>
                <a:lnTo>
                  <a:pt x="738" y="693"/>
                </a:lnTo>
                <a:lnTo>
                  <a:pt x="745" y="674"/>
                </a:lnTo>
                <a:lnTo>
                  <a:pt x="1017" y="657"/>
                </a:lnTo>
                <a:lnTo>
                  <a:pt x="1017" y="655"/>
                </a:lnTo>
                <a:lnTo>
                  <a:pt x="1018" y="655"/>
                </a:lnTo>
                <a:lnTo>
                  <a:pt x="1022" y="649"/>
                </a:lnTo>
                <a:lnTo>
                  <a:pt x="1027" y="645"/>
                </a:lnTo>
                <a:lnTo>
                  <a:pt x="1033" y="641"/>
                </a:lnTo>
                <a:lnTo>
                  <a:pt x="1039" y="638"/>
                </a:lnTo>
                <a:lnTo>
                  <a:pt x="1044" y="634"/>
                </a:lnTo>
                <a:lnTo>
                  <a:pt x="1049" y="629"/>
                </a:lnTo>
                <a:lnTo>
                  <a:pt x="1056" y="626"/>
                </a:lnTo>
                <a:lnTo>
                  <a:pt x="1061" y="622"/>
                </a:lnTo>
                <a:lnTo>
                  <a:pt x="1063" y="619"/>
                </a:lnTo>
                <a:lnTo>
                  <a:pt x="1066" y="618"/>
                </a:lnTo>
                <a:lnTo>
                  <a:pt x="1070" y="616"/>
                </a:lnTo>
                <a:lnTo>
                  <a:pt x="1072" y="613"/>
                </a:lnTo>
                <a:lnTo>
                  <a:pt x="1075" y="612"/>
                </a:lnTo>
                <a:lnTo>
                  <a:pt x="1077" y="609"/>
                </a:lnTo>
                <a:lnTo>
                  <a:pt x="1080" y="606"/>
                </a:lnTo>
                <a:lnTo>
                  <a:pt x="1082" y="603"/>
                </a:lnTo>
                <a:lnTo>
                  <a:pt x="1085" y="602"/>
                </a:lnTo>
                <a:lnTo>
                  <a:pt x="1088" y="599"/>
                </a:lnTo>
                <a:lnTo>
                  <a:pt x="1090" y="596"/>
                </a:lnTo>
                <a:lnTo>
                  <a:pt x="1091" y="592"/>
                </a:lnTo>
                <a:lnTo>
                  <a:pt x="1094" y="589"/>
                </a:lnTo>
                <a:lnTo>
                  <a:pt x="1095" y="586"/>
                </a:lnTo>
                <a:lnTo>
                  <a:pt x="1097" y="582"/>
                </a:lnTo>
                <a:lnTo>
                  <a:pt x="1097" y="579"/>
                </a:lnTo>
                <a:lnTo>
                  <a:pt x="1097" y="574"/>
                </a:lnTo>
                <a:lnTo>
                  <a:pt x="1095" y="572"/>
                </a:lnTo>
                <a:lnTo>
                  <a:pt x="1095" y="567"/>
                </a:lnTo>
                <a:lnTo>
                  <a:pt x="1094" y="564"/>
                </a:lnTo>
                <a:lnTo>
                  <a:pt x="1091" y="561"/>
                </a:lnTo>
                <a:lnTo>
                  <a:pt x="1090" y="557"/>
                </a:lnTo>
                <a:lnTo>
                  <a:pt x="1088" y="554"/>
                </a:lnTo>
                <a:lnTo>
                  <a:pt x="1085" y="553"/>
                </a:lnTo>
                <a:lnTo>
                  <a:pt x="1081" y="550"/>
                </a:lnTo>
                <a:lnTo>
                  <a:pt x="1077" y="547"/>
                </a:lnTo>
                <a:lnTo>
                  <a:pt x="1072" y="544"/>
                </a:lnTo>
                <a:lnTo>
                  <a:pt x="1068" y="543"/>
                </a:lnTo>
                <a:lnTo>
                  <a:pt x="1063" y="540"/>
                </a:lnTo>
                <a:lnTo>
                  <a:pt x="1059" y="538"/>
                </a:lnTo>
                <a:lnTo>
                  <a:pt x="1054" y="535"/>
                </a:lnTo>
                <a:lnTo>
                  <a:pt x="1050" y="534"/>
                </a:lnTo>
                <a:lnTo>
                  <a:pt x="1047" y="531"/>
                </a:lnTo>
                <a:lnTo>
                  <a:pt x="1043" y="530"/>
                </a:lnTo>
                <a:lnTo>
                  <a:pt x="1040" y="528"/>
                </a:lnTo>
                <a:lnTo>
                  <a:pt x="1036" y="527"/>
                </a:lnTo>
                <a:lnTo>
                  <a:pt x="1033" y="525"/>
                </a:lnTo>
                <a:lnTo>
                  <a:pt x="1030" y="522"/>
                </a:lnTo>
                <a:lnTo>
                  <a:pt x="1027" y="521"/>
                </a:lnTo>
                <a:lnTo>
                  <a:pt x="1025" y="518"/>
                </a:lnTo>
                <a:lnTo>
                  <a:pt x="1022" y="514"/>
                </a:lnTo>
                <a:lnTo>
                  <a:pt x="1020" y="510"/>
                </a:lnTo>
                <a:lnTo>
                  <a:pt x="1018" y="505"/>
                </a:lnTo>
                <a:lnTo>
                  <a:pt x="1017" y="501"/>
                </a:lnTo>
                <a:lnTo>
                  <a:pt x="1016" y="497"/>
                </a:lnTo>
                <a:lnTo>
                  <a:pt x="1015" y="491"/>
                </a:lnTo>
                <a:lnTo>
                  <a:pt x="1013" y="486"/>
                </a:lnTo>
                <a:lnTo>
                  <a:pt x="1012" y="482"/>
                </a:lnTo>
                <a:lnTo>
                  <a:pt x="1011" y="478"/>
                </a:lnTo>
                <a:lnTo>
                  <a:pt x="1009" y="473"/>
                </a:lnTo>
                <a:lnTo>
                  <a:pt x="1008" y="469"/>
                </a:lnTo>
                <a:lnTo>
                  <a:pt x="1007" y="465"/>
                </a:lnTo>
                <a:lnTo>
                  <a:pt x="1004" y="459"/>
                </a:lnTo>
                <a:lnTo>
                  <a:pt x="1003" y="455"/>
                </a:lnTo>
                <a:lnTo>
                  <a:pt x="1002" y="452"/>
                </a:lnTo>
                <a:lnTo>
                  <a:pt x="999" y="448"/>
                </a:lnTo>
                <a:lnTo>
                  <a:pt x="997" y="442"/>
                </a:lnTo>
                <a:lnTo>
                  <a:pt x="994" y="436"/>
                </a:lnTo>
                <a:lnTo>
                  <a:pt x="991" y="432"/>
                </a:lnTo>
                <a:lnTo>
                  <a:pt x="989" y="426"/>
                </a:lnTo>
                <a:lnTo>
                  <a:pt x="985" y="420"/>
                </a:lnTo>
                <a:lnTo>
                  <a:pt x="983" y="416"/>
                </a:lnTo>
                <a:lnTo>
                  <a:pt x="980" y="411"/>
                </a:lnTo>
                <a:lnTo>
                  <a:pt x="976" y="406"/>
                </a:lnTo>
                <a:lnTo>
                  <a:pt x="974" y="404"/>
                </a:lnTo>
                <a:lnTo>
                  <a:pt x="971" y="403"/>
                </a:lnTo>
                <a:lnTo>
                  <a:pt x="968" y="400"/>
                </a:lnTo>
                <a:lnTo>
                  <a:pt x="966" y="398"/>
                </a:lnTo>
                <a:lnTo>
                  <a:pt x="963" y="397"/>
                </a:lnTo>
                <a:lnTo>
                  <a:pt x="961" y="396"/>
                </a:lnTo>
                <a:lnTo>
                  <a:pt x="958" y="394"/>
                </a:lnTo>
                <a:lnTo>
                  <a:pt x="957" y="391"/>
                </a:lnTo>
                <a:lnTo>
                  <a:pt x="956" y="388"/>
                </a:lnTo>
                <a:lnTo>
                  <a:pt x="956" y="385"/>
                </a:lnTo>
                <a:lnTo>
                  <a:pt x="956" y="383"/>
                </a:lnTo>
                <a:lnTo>
                  <a:pt x="957" y="380"/>
                </a:lnTo>
                <a:lnTo>
                  <a:pt x="958" y="377"/>
                </a:lnTo>
                <a:lnTo>
                  <a:pt x="958" y="374"/>
                </a:lnTo>
                <a:lnTo>
                  <a:pt x="958" y="371"/>
                </a:lnTo>
                <a:lnTo>
                  <a:pt x="957" y="368"/>
                </a:lnTo>
                <a:lnTo>
                  <a:pt x="956" y="367"/>
                </a:lnTo>
                <a:lnTo>
                  <a:pt x="953" y="365"/>
                </a:lnTo>
                <a:lnTo>
                  <a:pt x="950" y="365"/>
                </a:lnTo>
                <a:lnTo>
                  <a:pt x="948" y="365"/>
                </a:lnTo>
                <a:lnTo>
                  <a:pt x="944" y="365"/>
                </a:lnTo>
                <a:lnTo>
                  <a:pt x="942" y="365"/>
                </a:lnTo>
                <a:lnTo>
                  <a:pt x="940" y="364"/>
                </a:lnTo>
                <a:lnTo>
                  <a:pt x="938" y="362"/>
                </a:lnTo>
                <a:lnTo>
                  <a:pt x="936" y="360"/>
                </a:lnTo>
                <a:lnTo>
                  <a:pt x="934" y="355"/>
                </a:lnTo>
                <a:lnTo>
                  <a:pt x="933" y="351"/>
                </a:lnTo>
                <a:lnTo>
                  <a:pt x="933" y="348"/>
                </a:lnTo>
                <a:lnTo>
                  <a:pt x="931" y="344"/>
                </a:lnTo>
                <a:lnTo>
                  <a:pt x="930" y="339"/>
                </a:lnTo>
                <a:lnTo>
                  <a:pt x="930" y="335"/>
                </a:lnTo>
                <a:lnTo>
                  <a:pt x="930" y="332"/>
                </a:lnTo>
                <a:lnTo>
                  <a:pt x="930" y="329"/>
                </a:lnTo>
                <a:lnTo>
                  <a:pt x="931" y="326"/>
                </a:lnTo>
                <a:lnTo>
                  <a:pt x="933" y="323"/>
                </a:lnTo>
                <a:lnTo>
                  <a:pt x="934" y="322"/>
                </a:lnTo>
                <a:lnTo>
                  <a:pt x="934" y="319"/>
                </a:lnTo>
                <a:lnTo>
                  <a:pt x="935" y="316"/>
                </a:lnTo>
                <a:lnTo>
                  <a:pt x="935" y="315"/>
                </a:lnTo>
                <a:lnTo>
                  <a:pt x="934" y="313"/>
                </a:lnTo>
                <a:lnTo>
                  <a:pt x="776" y="176"/>
                </a:lnTo>
                <a:lnTo>
                  <a:pt x="775" y="178"/>
                </a:lnTo>
                <a:lnTo>
                  <a:pt x="587" y="0"/>
                </a:lnTo>
                <a:lnTo>
                  <a:pt x="249" y="28"/>
                </a:lnTo>
                <a:lnTo>
                  <a:pt x="175" y="48"/>
                </a:lnTo>
                <a:lnTo>
                  <a:pt x="8" y="48"/>
                </a:lnTo>
                <a:lnTo>
                  <a:pt x="7" y="48"/>
                </a:lnTo>
                <a:lnTo>
                  <a:pt x="23" y="424"/>
                </a:lnTo>
                <a:lnTo>
                  <a:pt x="17" y="618"/>
                </a:lnTo>
                <a:lnTo>
                  <a:pt x="33" y="690"/>
                </a:lnTo>
                <a:lnTo>
                  <a:pt x="0" y="743"/>
                </a:lnTo>
              </a:path>
            </a:pathLst>
          </a:custGeom>
          <a:noFill/>
          <a:ln w="1588">
            <a:solidFill>
              <a:srgbClr val="1F1A17"/>
            </a:solidFill>
            <a:prstDash val="solid"/>
            <a:round/>
            <a:headEnd/>
            <a:tailEnd/>
          </a:ln>
        </p:spPr>
        <p:txBody>
          <a:bodyPr/>
          <a:lstStyle/>
          <a:p>
            <a:endParaRPr lang="en-US"/>
          </a:p>
        </p:txBody>
      </p:sp>
      <p:sp>
        <p:nvSpPr>
          <p:cNvPr id="18480" name="Freeform 52"/>
          <p:cNvSpPr>
            <a:spLocks/>
          </p:cNvSpPr>
          <p:nvPr/>
        </p:nvSpPr>
        <p:spPr bwMode="auto">
          <a:xfrm>
            <a:off x="7151689" y="5045076"/>
            <a:ext cx="612775" cy="449263"/>
          </a:xfrm>
          <a:custGeom>
            <a:avLst/>
            <a:gdLst>
              <a:gd name="T0" fmla="*/ 14169582 w 364"/>
              <a:gd name="T1" fmla="*/ 151028857 h 276"/>
              <a:gd name="T2" fmla="*/ 14169582 w 364"/>
              <a:gd name="T3" fmla="*/ 156327228 h 276"/>
              <a:gd name="T4" fmla="*/ 11336337 w 364"/>
              <a:gd name="T5" fmla="*/ 164275599 h 276"/>
              <a:gd name="T6" fmla="*/ 11336337 w 364"/>
              <a:gd name="T7" fmla="*/ 169575597 h 276"/>
              <a:gd name="T8" fmla="*/ 5668168 w 364"/>
              <a:gd name="T9" fmla="*/ 180173967 h 276"/>
              <a:gd name="T10" fmla="*/ 2833243 w 364"/>
              <a:gd name="T11" fmla="*/ 196072336 h 276"/>
              <a:gd name="T12" fmla="*/ 0 w 364"/>
              <a:gd name="T13" fmla="*/ 214619127 h 276"/>
              <a:gd name="T14" fmla="*/ 0 w 364"/>
              <a:gd name="T15" fmla="*/ 225217497 h 276"/>
              <a:gd name="T16" fmla="*/ 5668168 w 364"/>
              <a:gd name="T17" fmla="*/ 246414237 h 276"/>
              <a:gd name="T18" fmla="*/ 25505916 w 364"/>
              <a:gd name="T19" fmla="*/ 257012607 h 276"/>
              <a:gd name="T20" fmla="*/ 48178590 w 364"/>
              <a:gd name="T21" fmla="*/ 264960978 h 276"/>
              <a:gd name="T22" fmla="*/ 62348178 w 364"/>
              <a:gd name="T23" fmla="*/ 275559348 h 276"/>
              <a:gd name="T24" fmla="*/ 65181420 w 364"/>
              <a:gd name="T25" fmla="*/ 294107716 h 276"/>
              <a:gd name="T26" fmla="*/ 53846756 w 364"/>
              <a:gd name="T27" fmla="*/ 317954455 h 276"/>
              <a:gd name="T28" fmla="*/ 36842256 w 364"/>
              <a:gd name="T29" fmla="*/ 336501195 h 276"/>
              <a:gd name="T30" fmla="*/ 25505916 w 364"/>
              <a:gd name="T31" fmla="*/ 355047936 h 276"/>
              <a:gd name="T32" fmla="*/ 25505916 w 364"/>
              <a:gd name="T33" fmla="*/ 378894675 h 276"/>
              <a:gd name="T34" fmla="*/ 39675498 w 364"/>
              <a:gd name="T35" fmla="*/ 397443043 h 276"/>
              <a:gd name="T36" fmla="*/ 53846756 w 364"/>
              <a:gd name="T37" fmla="*/ 418639783 h 276"/>
              <a:gd name="T38" fmla="*/ 68016345 w 364"/>
              <a:gd name="T39" fmla="*/ 437186625 h 276"/>
              <a:gd name="T40" fmla="*/ 65181420 w 364"/>
              <a:gd name="T41" fmla="*/ 463683364 h 276"/>
              <a:gd name="T42" fmla="*/ 48178590 w 364"/>
              <a:gd name="T43" fmla="*/ 492828474 h 276"/>
              <a:gd name="T44" fmla="*/ 22672674 w 364"/>
              <a:gd name="T45" fmla="*/ 519325213 h 276"/>
              <a:gd name="T46" fmla="*/ 11336337 w 364"/>
              <a:gd name="T47" fmla="*/ 551120323 h 276"/>
              <a:gd name="T48" fmla="*/ 22672674 w 364"/>
              <a:gd name="T49" fmla="*/ 577617062 h 276"/>
              <a:gd name="T50" fmla="*/ 51011831 w 364"/>
              <a:gd name="T51" fmla="*/ 593513803 h 276"/>
              <a:gd name="T52" fmla="*/ 87854087 w 364"/>
              <a:gd name="T53" fmla="*/ 596163802 h 276"/>
              <a:gd name="T54" fmla="*/ 121861431 w 364"/>
              <a:gd name="T55" fmla="*/ 604112172 h 276"/>
              <a:gd name="T56" fmla="*/ 144534099 w 364"/>
              <a:gd name="T57" fmla="*/ 622660541 h 276"/>
              <a:gd name="T58" fmla="*/ 153035507 w 364"/>
              <a:gd name="T59" fmla="*/ 651805651 h 276"/>
              <a:gd name="T60" fmla="*/ 158703674 w 364"/>
              <a:gd name="T61" fmla="*/ 678302390 h 276"/>
              <a:gd name="T62" fmla="*/ 170040008 w 364"/>
              <a:gd name="T63" fmla="*/ 696849130 h 276"/>
              <a:gd name="T64" fmla="*/ 212550417 w 364"/>
              <a:gd name="T65" fmla="*/ 691550759 h 276"/>
              <a:gd name="T66" fmla="*/ 280565105 w 364"/>
              <a:gd name="T67" fmla="*/ 678302390 h 276"/>
              <a:gd name="T68" fmla="*/ 345748182 w 364"/>
              <a:gd name="T69" fmla="*/ 662404021 h 276"/>
              <a:gd name="T70" fmla="*/ 410929576 w 364"/>
              <a:gd name="T71" fmla="*/ 654455650 h 276"/>
              <a:gd name="T72" fmla="*/ 478946000 w 364"/>
              <a:gd name="T73" fmla="*/ 657105650 h 276"/>
              <a:gd name="T74" fmla="*/ 544127393 w 364"/>
              <a:gd name="T75" fmla="*/ 673002391 h 276"/>
              <a:gd name="T76" fmla="*/ 609308787 w 364"/>
              <a:gd name="T77" fmla="*/ 696849130 h 276"/>
              <a:gd name="T78" fmla="*/ 674491864 w 364"/>
              <a:gd name="T79" fmla="*/ 718045870 h 276"/>
              <a:gd name="T80" fmla="*/ 722668757 w 364"/>
              <a:gd name="T81" fmla="*/ 725994240 h 276"/>
              <a:gd name="T82" fmla="*/ 753842833 w 364"/>
              <a:gd name="T83" fmla="*/ 725994240 h 276"/>
              <a:gd name="T84" fmla="*/ 787851834 w 364"/>
              <a:gd name="T85" fmla="*/ 723345869 h 276"/>
              <a:gd name="T86" fmla="*/ 816190985 w 364"/>
              <a:gd name="T87" fmla="*/ 718045870 h 276"/>
              <a:gd name="T88" fmla="*/ 841696894 w 364"/>
              <a:gd name="T89" fmla="*/ 715395871 h 276"/>
              <a:gd name="T90" fmla="*/ 861534636 w 364"/>
              <a:gd name="T91" fmla="*/ 712747499 h 276"/>
              <a:gd name="T92" fmla="*/ 878539137 w 364"/>
              <a:gd name="T93" fmla="*/ 699499130 h 276"/>
              <a:gd name="T94" fmla="*/ 895543848 w 364"/>
              <a:gd name="T95" fmla="*/ 691550759 h 276"/>
              <a:gd name="T96" fmla="*/ 906878498 w 364"/>
              <a:gd name="T97" fmla="*/ 688900760 h 276"/>
              <a:gd name="T98" fmla="*/ 918214832 w 364"/>
              <a:gd name="T99" fmla="*/ 688900760 h 276"/>
              <a:gd name="T100" fmla="*/ 921049757 w 364"/>
              <a:gd name="T101" fmla="*/ 688900760 h 276"/>
              <a:gd name="T102" fmla="*/ 929551166 w 364"/>
              <a:gd name="T103" fmla="*/ 688900760 h 276"/>
              <a:gd name="T104" fmla="*/ 1020238468 w 364"/>
              <a:gd name="T105" fmla="*/ 731294239 h 276"/>
              <a:gd name="T106" fmla="*/ 1031574802 w 364"/>
              <a:gd name="T107" fmla="*/ 474281734 h 276"/>
              <a:gd name="T108" fmla="*/ 1008902135 w 364"/>
              <a:gd name="T109" fmla="*/ 238465867 h 276"/>
              <a:gd name="T110" fmla="*/ 1017405227 w 364"/>
              <a:gd name="T111" fmla="*/ 206670706 h 276"/>
              <a:gd name="T112" fmla="*/ 844530136 w 364"/>
              <a:gd name="T113" fmla="*/ 111283749 h 276"/>
              <a:gd name="T114" fmla="*/ 643317788 w 364"/>
              <a:gd name="T115" fmla="*/ 42393492 h 276"/>
              <a:gd name="T116" fmla="*/ 470442908 w 364"/>
              <a:gd name="T117" fmla="*/ 0 h 276"/>
              <a:gd name="T118" fmla="*/ 351416349 w 364"/>
              <a:gd name="T119" fmla="*/ 84786985 h 276"/>
              <a:gd name="T120" fmla="*/ 328743682 w 364"/>
              <a:gd name="T121" fmla="*/ 156327228 h 276"/>
              <a:gd name="T122" fmla="*/ 257894121 w 364"/>
              <a:gd name="T123" fmla="*/ 145728858 h 276"/>
              <a:gd name="T124" fmla="*/ 116193264 w 364"/>
              <a:gd name="T125" fmla="*/ 143078859 h 2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64"/>
              <a:gd name="T190" fmla="*/ 0 h 276"/>
              <a:gd name="T191" fmla="*/ 364 w 364"/>
              <a:gd name="T192" fmla="*/ 276 h 27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64" h="276">
                <a:moveTo>
                  <a:pt x="5" y="55"/>
                </a:moveTo>
                <a:lnTo>
                  <a:pt x="5" y="57"/>
                </a:lnTo>
                <a:lnTo>
                  <a:pt x="5" y="58"/>
                </a:lnTo>
                <a:lnTo>
                  <a:pt x="5" y="59"/>
                </a:lnTo>
                <a:lnTo>
                  <a:pt x="4" y="61"/>
                </a:lnTo>
                <a:lnTo>
                  <a:pt x="4" y="62"/>
                </a:lnTo>
                <a:lnTo>
                  <a:pt x="4" y="64"/>
                </a:lnTo>
                <a:lnTo>
                  <a:pt x="2" y="65"/>
                </a:lnTo>
                <a:lnTo>
                  <a:pt x="2" y="68"/>
                </a:lnTo>
                <a:lnTo>
                  <a:pt x="1" y="71"/>
                </a:lnTo>
                <a:lnTo>
                  <a:pt x="1" y="74"/>
                </a:lnTo>
                <a:lnTo>
                  <a:pt x="0" y="77"/>
                </a:lnTo>
                <a:lnTo>
                  <a:pt x="0" y="81"/>
                </a:lnTo>
                <a:lnTo>
                  <a:pt x="0" y="83"/>
                </a:lnTo>
                <a:lnTo>
                  <a:pt x="0" y="85"/>
                </a:lnTo>
                <a:lnTo>
                  <a:pt x="1" y="88"/>
                </a:lnTo>
                <a:lnTo>
                  <a:pt x="2" y="93"/>
                </a:lnTo>
                <a:lnTo>
                  <a:pt x="5" y="94"/>
                </a:lnTo>
                <a:lnTo>
                  <a:pt x="9" y="97"/>
                </a:lnTo>
                <a:lnTo>
                  <a:pt x="13" y="98"/>
                </a:lnTo>
                <a:lnTo>
                  <a:pt x="17" y="100"/>
                </a:lnTo>
                <a:lnTo>
                  <a:pt x="19" y="103"/>
                </a:lnTo>
                <a:lnTo>
                  <a:pt x="22" y="104"/>
                </a:lnTo>
                <a:lnTo>
                  <a:pt x="23" y="109"/>
                </a:lnTo>
                <a:lnTo>
                  <a:pt x="23" y="111"/>
                </a:lnTo>
                <a:lnTo>
                  <a:pt x="22" y="116"/>
                </a:lnTo>
                <a:lnTo>
                  <a:pt x="19" y="120"/>
                </a:lnTo>
                <a:lnTo>
                  <a:pt x="17" y="123"/>
                </a:lnTo>
                <a:lnTo>
                  <a:pt x="13" y="127"/>
                </a:lnTo>
                <a:lnTo>
                  <a:pt x="10" y="132"/>
                </a:lnTo>
                <a:lnTo>
                  <a:pt x="9" y="134"/>
                </a:lnTo>
                <a:lnTo>
                  <a:pt x="8" y="139"/>
                </a:lnTo>
                <a:lnTo>
                  <a:pt x="9" y="143"/>
                </a:lnTo>
                <a:lnTo>
                  <a:pt x="10" y="147"/>
                </a:lnTo>
                <a:lnTo>
                  <a:pt x="14" y="150"/>
                </a:lnTo>
                <a:lnTo>
                  <a:pt x="17" y="155"/>
                </a:lnTo>
                <a:lnTo>
                  <a:pt x="19" y="158"/>
                </a:lnTo>
                <a:lnTo>
                  <a:pt x="22" y="160"/>
                </a:lnTo>
                <a:lnTo>
                  <a:pt x="24" y="165"/>
                </a:lnTo>
                <a:lnTo>
                  <a:pt x="24" y="169"/>
                </a:lnTo>
                <a:lnTo>
                  <a:pt x="23" y="175"/>
                </a:lnTo>
                <a:lnTo>
                  <a:pt x="20" y="181"/>
                </a:lnTo>
                <a:lnTo>
                  <a:pt x="17" y="186"/>
                </a:lnTo>
                <a:lnTo>
                  <a:pt x="11" y="191"/>
                </a:lnTo>
                <a:lnTo>
                  <a:pt x="8" y="196"/>
                </a:lnTo>
                <a:lnTo>
                  <a:pt x="5" y="202"/>
                </a:lnTo>
                <a:lnTo>
                  <a:pt x="4" y="208"/>
                </a:lnTo>
                <a:lnTo>
                  <a:pt x="5" y="212"/>
                </a:lnTo>
                <a:lnTo>
                  <a:pt x="8" y="218"/>
                </a:lnTo>
                <a:lnTo>
                  <a:pt x="11" y="221"/>
                </a:lnTo>
                <a:lnTo>
                  <a:pt x="18" y="224"/>
                </a:lnTo>
                <a:lnTo>
                  <a:pt x="24" y="225"/>
                </a:lnTo>
                <a:lnTo>
                  <a:pt x="31" y="225"/>
                </a:lnTo>
                <a:lnTo>
                  <a:pt x="37" y="227"/>
                </a:lnTo>
                <a:lnTo>
                  <a:pt x="43" y="228"/>
                </a:lnTo>
                <a:lnTo>
                  <a:pt x="49" y="233"/>
                </a:lnTo>
                <a:lnTo>
                  <a:pt x="51" y="235"/>
                </a:lnTo>
                <a:lnTo>
                  <a:pt x="52" y="240"/>
                </a:lnTo>
                <a:lnTo>
                  <a:pt x="54" y="246"/>
                </a:lnTo>
                <a:lnTo>
                  <a:pt x="55" y="251"/>
                </a:lnTo>
                <a:lnTo>
                  <a:pt x="56" y="256"/>
                </a:lnTo>
                <a:lnTo>
                  <a:pt x="59" y="260"/>
                </a:lnTo>
                <a:lnTo>
                  <a:pt x="60" y="263"/>
                </a:lnTo>
                <a:lnTo>
                  <a:pt x="64" y="263"/>
                </a:lnTo>
                <a:lnTo>
                  <a:pt x="75" y="261"/>
                </a:lnTo>
                <a:lnTo>
                  <a:pt x="87" y="258"/>
                </a:lnTo>
                <a:lnTo>
                  <a:pt x="99" y="256"/>
                </a:lnTo>
                <a:lnTo>
                  <a:pt x="110" y="253"/>
                </a:lnTo>
                <a:lnTo>
                  <a:pt x="122" y="250"/>
                </a:lnTo>
                <a:lnTo>
                  <a:pt x="133" y="247"/>
                </a:lnTo>
                <a:lnTo>
                  <a:pt x="145" y="247"/>
                </a:lnTo>
                <a:lnTo>
                  <a:pt x="156" y="247"/>
                </a:lnTo>
                <a:lnTo>
                  <a:pt x="169" y="248"/>
                </a:lnTo>
                <a:lnTo>
                  <a:pt x="181" y="251"/>
                </a:lnTo>
                <a:lnTo>
                  <a:pt x="192" y="254"/>
                </a:lnTo>
                <a:lnTo>
                  <a:pt x="204" y="258"/>
                </a:lnTo>
                <a:lnTo>
                  <a:pt x="215" y="263"/>
                </a:lnTo>
                <a:lnTo>
                  <a:pt x="227" y="267"/>
                </a:lnTo>
                <a:lnTo>
                  <a:pt x="238" y="271"/>
                </a:lnTo>
                <a:lnTo>
                  <a:pt x="250" y="273"/>
                </a:lnTo>
                <a:lnTo>
                  <a:pt x="255" y="274"/>
                </a:lnTo>
                <a:lnTo>
                  <a:pt x="260" y="274"/>
                </a:lnTo>
                <a:lnTo>
                  <a:pt x="266" y="274"/>
                </a:lnTo>
                <a:lnTo>
                  <a:pt x="272" y="274"/>
                </a:lnTo>
                <a:lnTo>
                  <a:pt x="278" y="273"/>
                </a:lnTo>
                <a:lnTo>
                  <a:pt x="283" y="273"/>
                </a:lnTo>
                <a:lnTo>
                  <a:pt x="288" y="271"/>
                </a:lnTo>
                <a:lnTo>
                  <a:pt x="295" y="271"/>
                </a:lnTo>
                <a:lnTo>
                  <a:pt x="297" y="270"/>
                </a:lnTo>
                <a:lnTo>
                  <a:pt x="301" y="270"/>
                </a:lnTo>
                <a:lnTo>
                  <a:pt x="304" y="269"/>
                </a:lnTo>
                <a:lnTo>
                  <a:pt x="307" y="266"/>
                </a:lnTo>
                <a:lnTo>
                  <a:pt x="310" y="264"/>
                </a:lnTo>
                <a:lnTo>
                  <a:pt x="314" y="263"/>
                </a:lnTo>
                <a:lnTo>
                  <a:pt x="316" y="261"/>
                </a:lnTo>
                <a:lnTo>
                  <a:pt x="319" y="260"/>
                </a:lnTo>
                <a:lnTo>
                  <a:pt x="320" y="260"/>
                </a:lnTo>
                <a:lnTo>
                  <a:pt x="322" y="260"/>
                </a:lnTo>
                <a:lnTo>
                  <a:pt x="324" y="260"/>
                </a:lnTo>
                <a:lnTo>
                  <a:pt x="325" y="260"/>
                </a:lnTo>
                <a:lnTo>
                  <a:pt x="327" y="260"/>
                </a:lnTo>
                <a:lnTo>
                  <a:pt x="328" y="260"/>
                </a:lnTo>
                <a:lnTo>
                  <a:pt x="329" y="261"/>
                </a:lnTo>
                <a:lnTo>
                  <a:pt x="360" y="276"/>
                </a:lnTo>
                <a:lnTo>
                  <a:pt x="363" y="271"/>
                </a:lnTo>
                <a:lnTo>
                  <a:pt x="364" y="179"/>
                </a:lnTo>
                <a:lnTo>
                  <a:pt x="356" y="91"/>
                </a:lnTo>
                <a:lnTo>
                  <a:pt x="356" y="90"/>
                </a:lnTo>
                <a:lnTo>
                  <a:pt x="359" y="78"/>
                </a:lnTo>
                <a:lnTo>
                  <a:pt x="322" y="64"/>
                </a:lnTo>
                <a:lnTo>
                  <a:pt x="298" y="42"/>
                </a:lnTo>
                <a:lnTo>
                  <a:pt x="261" y="42"/>
                </a:lnTo>
                <a:lnTo>
                  <a:pt x="227" y="16"/>
                </a:lnTo>
                <a:lnTo>
                  <a:pt x="202" y="21"/>
                </a:lnTo>
                <a:lnTo>
                  <a:pt x="166" y="0"/>
                </a:lnTo>
                <a:lnTo>
                  <a:pt x="146" y="32"/>
                </a:lnTo>
                <a:lnTo>
                  <a:pt x="124" y="32"/>
                </a:lnTo>
                <a:lnTo>
                  <a:pt x="102" y="32"/>
                </a:lnTo>
                <a:lnTo>
                  <a:pt x="116" y="59"/>
                </a:lnTo>
                <a:lnTo>
                  <a:pt x="111" y="77"/>
                </a:lnTo>
                <a:lnTo>
                  <a:pt x="91" y="55"/>
                </a:lnTo>
                <a:lnTo>
                  <a:pt x="54" y="39"/>
                </a:lnTo>
                <a:lnTo>
                  <a:pt x="41" y="54"/>
                </a:lnTo>
                <a:lnTo>
                  <a:pt x="5" y="55"/>
                </a:lnTo>
                <a:close/>
              </a:path>
            </a:pathLst>
          </a:custGeom>
          <a:solidFill>
            <a:srgbClr val="66CCFF"/>
          </a:solidFill>
          <a:ln w="9525">
            <a:noFill/>
            <a:round/>
            <a:headEnd/>
            <a:tailEnd/>
          </a:ln>
        </p:spPr>
        <p:txBody>
          <a:bodyPr/>
          <a:lstStyle/>
          <a:p>
            <a:endParaRPr lang="en-US"/>
          </a:p>
        </p:txBody>
      </p:sp>
      <p:sp>
        <p:nvSpPr>
          <p:cNvPr id="18481" name="Freeform 53"/>
          <p:cNvSpPr>
            <a:spLocks/>
          </p:cNvSpPr>
          <p:nvPr/>
        </p:nvSpPr>
        <p:spPr bwMode="auto">
          <a:xfrm>
            <a:off x="7151689" y="5045076"/>
            <a:ext cx="612775" cy="449263"/>
          </a:xfrm>
          <a:custGeom>
            <a:avLst/>
            <a:gdLst>
              <a:gd name="T0" fmla="*/ 14169582 w 364"/>
              <a:gd name="T1" fmla="*/ 151028857 h 276"/>
              <a:gd name="T2" fmla="*/ 14169582 w 364"/>
              <a:gd name="T3" fmla="*/ 156327228 h 276"/>
              <a:gd name="T4" fmla="*/ 11336337 w 364"/>
              <a:gd name="T5" fmla="*/ 164275599 h 276"/>
              <a:gd name="T6" fmla="*/ 11336337 w 364"/>
              <a:gd name="T7" fmla="*/ 169575597 h 276"/>
              <a:gd name="T8" fmla="*/ 5668168 w 364"/>
              <a:gd name="T9" fmla="*/ 180173967 h 276"/>
              <a:gd name="T10" fmla="*/ 2833243 w 364"/>
              <a:gd name="T11" fmla="*/ 196072336 h 276"/>
              <a:gd name="T12" fmla="*/ 0 w 364"/>
              <a:gd name="T13" fmla="*/ 214619127 h 276"/>
              <a:gd name="T14" fmla="*/ 0 w 364"/>
              <a:gd name="T15" fmla="*/ 225217497 h 276"/>
              <a:gd name="T16" fmla="*/ 5668168 w 364"/>
              <a:gd name="T17" fmla="*/ 246414237 h 276"/>
              <a:gd name="T18" fmla="*/ 25505916 w 364"/>
              <a:gd name="T19" fmla="*/ 257012607 h 276"/>
              <a:gd name="T20" fmla="*/ 48178590 w 364"/>
              <a:gd name="T21" fmla="*/ 264960978 h 276"/>
              <a:gd name="T22" fmla="*/ 62348178 w 364"/>
              <a:gd name="T23" fmla="*/ 275559348 h 276"/>
              <a:gd name="T24" fmla="*/ 65181420 w 364"/>
              <a:gd name="T25" fmla="*/ 294107716 h 276"/>
              <a:gd name="T26" fmla="*/ 53846756 w 364"/>
              <a:gd name="T27" fmla="*/ 317954455 h 276"/>
              <a:gd name="T28" fmla="*/ 36842256 w 364"/>
              <a:gd name="T29" fmla="*/ 336501195 h 276"/>
              <a:gd name="T30" fmla="*/ 25505916 w 364"/>
              <a:gd name="T31" fmla="*/ 355047936 h 276"/>
              <a:gd name="T32" fmla="*/ 25505916 w 364"/>
              <a:gd name="T33" fmla="*/ 378894675 h 276"/>
              <a:gd name="T34" fmla="*/ 39675498 w 364"/>
              <a:gd name="T35" fmla="*/ 397443043 h 276"/>
              <a:gd name="T36" fmla="*/ 53846756 w 364"/>
              <a:gd name="T37" fmla="*/ 418639783 h 276"/>
              <a:gd name="T38" fmla="*/ 68016345 w 364"/>
              <a:gd name="T39" fmla="*/ 437186625 h 276"/>
              <a:gd name="T40" fmla="*/ 65181420 w 364"/>
              <a:gd name="T41" fmla="*/ 463683364 h 276"/>
              <a:gd name="T42" fmla="*/ 48178590 w 364"/>
              <a:gd name="T43" fmla="*/ 492828474 h 276"/>
              <a:gd name="T44" fmla="*/ 22672674 w 364"/>
              <a:gd name="T45" fmla="*/ 519325213 h 276"/>
              <a:gd name="T46" fmla="*/ 11336337 w 364"/>
              <a:gd name="T47" fmla="*/ 551120323 h 276"/>
              <a:gd name="T48" fmla="*/ 22672674 w 364"/>
              <a:gd name="T49" fmla="*/ 577617062 h 276"/>
              <a:gd name="T50" fmla="*/ 51011831 w 364"/>
              <a:gd name="T51" fmla="*/ 593513803 h 276"/>
              <a:gd name="T52" fmla="*/ 87854087 w 364"/>
              <a:gd name="T53" fmla="*/ 596163802 h 276"/>
              <a:gd name="T54" fmla="*/ 121861431 w 364"/>
              <a:gd name="T55" fmla="*/ 604112172 h 276"/>
              <a:gd name="T56" fmla="*/ 144534099 w 364"/>
              <a:gd name="T57" fmla="*/ 622660541 h 276"/>
              <a:gd name="T58" fmla="*/ 153035507 w 364"/>
              <a:gd name="T59" fmla="*/ 651805651 h 276"/>
              <a:gd name="T60" fmla="*/ 158703674 w 364"/>
              <a:gd name="T61" fmla="*/ 678302390 h 276"/>
              <a:gd name="T62" fmla="*/ 170040008 w 364"/>
              <a:gd name="T63" fmla="*/ 696849130 h 276"/>
              <a:gd name="T64" fmla="*/ 212550417 w 364"/>
              <a:gd name="T65" fmla="*/ 691550759 h 276"/>
              <a:gd name="T66" fmla="*/ 280565105 w 364"/>
              <a:gd name="T67" fmla="*/ 678302390 h 276"/>
              <a:gd name="T68" fmla="*/ 345748182 w 364"/>
              <a:gd name="T69" fmla="*/ 662404021 h 276"/>
              <a:gd name="T70" fmla="*/ 410929576 w 364"/>
              <a:gd name="T71" fmla="*/ 654455650 h 276"/>
              <a:gd name="T72" fmla="*/ 478946000 w 364"/>
              <a:gd name="T73" fmla="*/ 657105650 h 276"/>
              <a:gd name="T74" fmla="*/ 544127393 w 364"/>
              <a:gd name="T75" fmla="*/ 673002391 h 276"/>
              <a:gd name="T76" fmla="*/ 609308787 w 364"/>
              <a:gd name="T77" fmla="*/ 696849130 h 276"/>
              <a:gd name="T78" fmla="*/ 674491864 w 364"/>
              <a:gd name="T79" fmla="*/ 718045870 h 276"/>
              <a:gd name="T80" fmla="*/ 722668757 w 364"/>
              <a:gd name="T81" fmla="*/ 725994240 h 276"/>
              <a:gd name="T82" fmla="*/ 753842833 w 364"/>
              <a:gd name="T83" fmla="*/ 725994240 h 276"/>
              <a:gd name="T84" fmla="*/ 787851834 w 364"/>
              <a:gd name="T85" fmla="*/ 723345869 h 276"/>
              <a:gd name="T86" fmla="*/ 816190985 w 364"/>
              <a:gd name="T87" fmla="*/ 718045870 h 276"/>
              <a:gd name="T88" fmla="*/ 841696894 w 364"/>
              <a:gd name="T89" fmla="*/ 715395871 h 276"/>
              <a:gd name="T90" fmla="*/ 861534636 w 364"/>
              <a:gd name="T91" fmla="*/ 712747499 h 276"/>
              <a:gd name="T92" fmla="*/ 878539137 w 364"/>
              <a:gd name="T93" fmla="*/ 699499130 h 276"/>
              <a:gd name="T94" fmla="*/ 895543848 w 364"/>
              <a:gd name="T95" fmla="*/ 691550759 h 276"/>
              <a:gd name="T96" fmla="*/ 906878498 w 364"/>
              <a:gd name="T97" fmla="*/ 688900760 h 276"/>
              <a:gd name="T98" fmla="*/ 918214832 w 364"/>
              <a:gd name="T99" fmla="*/ 688900760 h 276"/>
              <a:gd name="T100" fmla="*/ 921049757 w 364"/>
              <a:gd name="T101" fmla="*/ 688900760 h 276"/>
              <a:gd name="T102" fmla="*/ 929551166 w 364"/>
              <a:gd name="T103" fmla="*/ 688900760 h 276"/>
              <a:gd name="T104" fmla="*/ 1020238468 w 364"/>
              <a:gd name="T105" fmla="*/ 731294239 h 276"/>
              <a:gd name="T106" fmla="*/ 1031574802 w 364"/>
              <a:gd name="T107" fmla="*/ 474281734 h 276"/>
              <a:gd name="T108" fmla="*/ 1008902135 w 364"/>
              <a:gd name="T109" fmla="*/ 238465867 h 276"/>
              <a:gd name="T110" fmla="*/ 1017405227 w 364"/>
              <a:gd name="T111" fmla="*/ 206670706 h 276"/>
              <a:gd name="T112" fmla="*/ 844530136 w 364"/>
              <a:gd name="T113" fmla="*/ 111283749 h 276"/>
              <a:gd name="T114" fmla="*/ 643317788 w 364"/>
              <a:gd name="T115" fmla="*/ 42393492 h 276"/>
              <a:gd name="T116" fmla="*/ 470442908 w 364"/>
              <a:gd name="T117" fmla="*/ 0 h 276"/>
              <a:gd name="T118" fmla="*/ 351416349 w 364"/>
              <a:gd name="T119" fmla="*/ 84786985 h 276"/>
              <a:gd name="T120" fmla="*/ 328743682 w 364"/>
              <a:gd name="T121" fmla="*/ 156327228 h 276"/>
              <a:gd name="T122" fmla="*/ 257894121 w 364"/>
              <a:gd name="T123" fmla="*/ 145728858 h 276"/>
              <a:gd name="T124" fmla="*/ 116193264 w 364"/>
              <a:gd name="T125" fmla="*/ 143078859 h 2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64"/>
              <a:gd name="T190" fmla="*/ 0 h 276"/>
              <a:gd name="T191" fmla="*/ 364 w 364"/>
              <a:gd name="T192" fmla="*/ 276 h 27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64" h="276">
                <a:moveTo>
                  <a:pt x="5" y="55"/>
                </a:moveTo>
                <a:lnTo>
                  <a:pt x="5" y="57"/>
                </a:lnTo>
                <a:lnTo>
                  <a:pt x="5" y="58"/>
                </a:lnTo>
                <a:lnTo>
                  <a:pt x="5" y="59"/>
                </a:lnTo>
                <a:lnTo>
                  <a:pt x="4" y="61"/>
                </a:lnTo>
                <a:lnTo>
                  <a:pt x="4" y="62"/>
                </a:lnTo>
                <a:lnTo>
                  <a:pt x="4" y="64"/>
                </a:lnTo>
                <a:lnTo>
                  <a:pt x="2" y="65"/>
                </a:lnTo>
                <a:lnTo>
                  <a:pt x="2" y="68"/>
                </a:lnTo>
                <a:lnTo>
                  <a:pt x="1" y="71"/>
                </a:lnTo>
                <a:lnTo>
                  <a:pt x="1" y="74"/>
                </a:lnTo>
                <a:lnTo>
                  <a:pt x="0" y="77"/>
                </a:lnTo>
                <a:lnTo>
                  <a:pt x="0" y="81"/>
                </a:lnTo>
                <a:lnTo>
                  <a:pt x="0" y="83"/>
                </a:lnTo>
                <a:lnTo>
                  <a:pt x="0" y="85"/>
                </a:lnTo>
                <a:lnTo>
                  <a:pt x="1" y="88"/>
                </a:lnTo>
                <a:lnTo>
                  <a:pt x="2" y="93"/>
                </a:lnTo>
                <a:lnTo>
                  <a:pt x="5" y="94"/>
                </a:lnTo>
                <a:lnTo>
                  <a:pt x="9" y="97"/>
                </a:lnTo>
                <a:lnTo>
                  <a:pt x="13" y="98"/>
                </a:lnTo>
                <a:lnTo>
                  <a:pt x="17" y="100"/>
                </a:lnTo>
                <a:lnTo>
                  <a:pt x="19" y="103"/>
                </a:lnTo>
                <a:lnTo>
                  <a:pt x="22" y="104"/>
                </a:lnTo>
                <a:lnTo>
                  <a:pt x="23" y="109"/>
                </a:lnTo>
                <a:lnTo>
                  <a:pt x="23" y="111"/>
                </a:lnTo>
                <a:lnTo>
                  <a:pt x="22" y="116"/>
                </a:lnTo>
                <a:lnTo>
                  <a:pt x="19" y="120"/>
                </a:lnTo>
                <a:lnTo>
                  <a:pt x="17" y="123"/>
                </a:lnTo>
                <a:lnTo>
                  <a:pt x="13" y="127"/>
                </a:lnTo>
                <a:lnTo>
                  <a:pt x="10" y="132"/>
                </a:lnTo>
                <a:lnTo>
                  <a:pt x="9" y="134"/>
                </a:lnTo>
                <a:lnTo>
                  <a:pt x="8" y="139"/>
                </a:lnTo>
                <a:lnTo>
                  <a:pt x="9" y="143"/>
                </a:lnTo>
                <a:lnTo>
                  <a:pt x="10" y="147"/>
                </a:lnTo>
                <a:lnTo>
                  <a:pt x="14" y="150"/>
                </a:lnTo>
                <a:lnTo>
                  <a:pt x="17" y="155"/>
                </a:lnTo>
                <a:lnTo>
                  <a:pt x="19" y="158"/>
                </a:lnTo>
                <a:lnTo>
                  <a:pt x="22" y="160"/>
                </a:lnTo>
                <a:lnTo>
                  <a:pt x="24" y="165"/>
                </a:lnTo>
                <a:lnTo>
                  <a:pt x="24" y="169"/>
                </a:lnTo>
                <a:lnTo>
                  <a:pt x="23" y="175"/>
                </a:lnTo>
                <a:lnTo>
                  <a:pt x="20" y="181"/>
                </a:lnTo>
                <a:lnTo>
                  <a:pt x="17" y="186"/>
                </a:lnTo>
                <a:lnTo>
                  <a:pt x="11" y="191"/>
                </a:lnTo>
                <a:lnTo>
                  <a:pt x="8" y="196"/>
                </a:lnTo>
                <a:lnTo>
                  <a:pt x="5" y="202"/>
                </a:lnTo>
                <a:lnTo>
                  <a:pt x="4" y="208"/>
                </a:lnTo>
                <a:lnTo>
                  <a:pt x="5" y="212"/>
                </a:lnTo>
                <a:lnTo>
                  <a:pt x="8" y="218"/>
                </a:lnTo>
                <a:lnTo>
                  <a:pt x="11" y="221"/>
                </a:lnTo>
                <a:lnTo>
                  <a:pt x="18" y="224"/>
                </a:lnTo>
                <a:lnTo>
                  <a:pt x="24" y="225"/>
                </a:lnTo>
                <a:lnTo>
                  <a:pt x="31" y="225"/>
                </a:lnTo>
                <a:lnTo>
                  <a:pt x="37" y="227"/>
                </a:lnTo>
                <a:lnTo>
                  <a:pt x="43" y="228"/>
                </a:lnTo>
                <a:lnTo>
                  <a:pt x="49" y="233"/>
                </a:lnTo>
                <a:lnTo>
                  <a:pt x="51" y="235"/>
                </a:lnTo>
                <a:lnTo>
                  <a:pt x="52" y="240"/>
                </a:lnTo>
                <a:lnTo>
                  <a:pt x="54" y="246"/>
                </a:lnTo>
                <a:lnTo>
                  <a:pt x="55" y="251"/>
                </a:lnTo>
                <a:lnTo>
                  <a:pt x="56" y="256"/>
                </a:lnTo>
                <a:lnTo>
                  <a:pt x="59" y="260"/>
                </a:lnTo>
                <a:lnTo>
                  <a:pt x="60" y="263"/>
                </a:lnTo>
                <a:lnTo>
                  <a:pt x="64" y="263"/>
                </a:lnTo>
                <a:lnTo>
                  <a:pt x="75" y="261"/>
                </a:lnTo>
                <a:lnTo>
                  <a:pt x="87" y="258"/>
                </a:lnTo>
                <a:lnTo>
                  <a:pt x="99" y="256"/>
                </a:lnTo>
                <a:lnTo>
                  <a:pt x="110" y="253"/>
                </a:lnTo>
                <a:lnTo>
                  <a:pt x="122" y="250"/>
                </a:lnTo>
                <a:lnTo>
                  <a:pt x="133" y="247"/>
                </a:lnTo>
                <a:lnTo>
                  <a:pt x="145" y="247"/>
                </a:lnTo>
                <a:lnTo>
                  <a:pt x="156" y="247"/>
                </a:lnTo>
                <a:lnTo>
                  <a:pt x="169" y="248"/>
                </a:lnTo>
                <a:lnTo>
                  <a:pt x="181" y="251"/>
                </a:lnTo>
                <a:lnTo>
                  <a:pt x="192" y="254"/>
                </a:lnTo>
                <a:lnTo>
                  <a:pt x="204" y="258"/>
                </a:lnTo>
                <a:lnTo>
                  <a:pt x="215" y="263"/>
                </a:lnTo>
                <a:lnTo>
                  <a:pt x="227" y="267"/>
                </a:lnTo>
                <a:lnTo>
                  <a:pt x="238" y="271"/>
                </a:lnTo>
                <a:lnTo>
                  <a:pt x="250" y="273"/>
                </a:lnTo>
                <a:lnTo>
                  <a:pt x="255" y="274"/>
                </a:lnTo>
                <a:lnTo>
                  <a:pt x="260" y="274"/>
                </a:lnTo>
                <a:lnTo>
                  <a:pt x="266" y="274"/>
                </a:lnTo>
                <a:lnTo>
                  <a:pt x="272" y="274"/>
                </a:lnTo>
                <a:lnTo>
                  <a:pt x="278" y="273"/>
                </a:lnTo>
                <a:lnTo>
                  <a:pt x="283" y="273"/>
                </a:lnTo>
                <a:lnTo>
                  <a:pt x="288" y="271"/>
                </a:lnTo>
                <a:lnTo>
                  <a:pt x="295" y="271"/>
                </a:lnTo>
                <a:lnTo>
                  <a:pt x="297" y="270"/>
                </a:lnTo>
                <a:lnTo>
                  <a:pt x="301" y="270"/>
                </a:lnTo>
                <a:lnTo>
                  <a:pt x="304" y="269"/>
                </a:lnTo>
                <a:lnTo>
                  <a:pt x="307" y="266"/>
                </a:lnTo>
                <a:lnTo>
                  <a:pt x="310" y="264"/>
                </a:lnTo>
                <a:lnTo>
                  <a:pt x="314" y="263"/>
                </a:lnTo>
                <a:lnTo>
                  <a:pt x="316" y="261"/>
                </a:lnTo>
                <a:lnTo>
                  <a:pt x="319" y="260"/>
                </a:lnTo>
                <a:lnTo>
                  <a:pt x="320" y="260"/>
                </a:lnTo>
                <a:lnTo>
                  <a:pt x="322" y="260"/>
                </a:lnTo>
                <a:lnTo>
                  <a:pt x="324" y="260"/>
                </a:lnTo>
                <a:lnTo>
                  <a:pt x="325" y="260"/>
                </a:lnTo>
                <a:lnTo>
                  <a:pt x="327" y="260"/>
                </a:lnTo>
                <a:lnTo>
                  <a:pt x="328" y="260"/>
                </a:lnTo>
                <a:lnTo>
                  <a:pt x="329" y="261"/>
                </a:lnTo>
                <a:lnTo>
                  <a:pt x="360" y="276"/>
                </a:lnTo>
                <a:lnTo>
                  <a:pt x="363" y="271"/>
                </a:lnTo>
                <a:lnTo>
                  <a:pt x="364" y="179"/>
                </a:lnTo>
                <a:lnTo>
                  <a:pt x="356" y="91"/>
                </a:lnTo>
                <a:lnTo>
                  <a:pt x="356" y="90"/>
                </a:lnTo>
                <a:lnTo>
                  <a:pt x="359" y="78"/>
                </a:lnTo>
                <a:lnTo>
                  <a:pt x="322" y="64"/>
                </a:lnTo>
                <a:lnTo>
                  <a:pt x="298" y="42"/>
                </a:lnTo>
                <a:lnTo>
                  <a:pt x="261" y="42"/>
                </a:lnTo>
                <a:lnTo>
                  <a:pt x="227" y="16"/>
                </a:lnTo>
                <a:lnTo>
                  <a:pt x="202" y="21"/>
                </a:lnTo>
                <a:lnTo>
                  <a:pt x="166" y="0"/>
                </a:lnTo>
                <a:lnTo>
                  <a:pt x="146" y="32"/>
                </a:lnTo>
                <a:lnTo>
                  <a:pt x="124" y="32"/>
                </a:lnTo>
                <a:lnTo>
                  <a:pt x="102" y="32"/>
                </a:lnTo>
                <a:lnTo>
                  <a:pt x="116" y="59"/>
                </a:lnTo>
                <a:lnTo>
                  <a:pt x="111" y="77"/>
                </a:lnTo>
                <a:lnTo>
                  <a:pt x="91" y="55"/>
                </a:lnTo>
                <a:lnTo>
                  <a:pt x="54" y="39"/>
                </a:lnTo>
                <a:lnTo>
                  <a:pt x="41" y="54"/>
                </a:lnTo>
                <a:lnTo>
                  <a:pt x="5" y="55"/>
                </a:lnTo>
              </a:path>
            </a:pathLst>
          </a:custGeom>
          <a:noFill/>
          <a:ln w="1588">
            <a:solidFill>
              <a:srgbClr val="1F1A17"/>
            </a:solidFill>
            <a:prstDash val="solid"/>
            <a:round/>
            <a:headEnd/>
            <a:tailEnd/>
          </a:ln>
        </p:spPr>
        <p:txBody>
          <a:bodyPr/>
          <a:lstStyle/>
          <a:p>
            <a:endParaRPr lang="en-US"/>
          </a:p>
        </p:txBody>
      </p:sp>
      <p:sp>
        <p:nvSpPr>
          <p:cNvPr id="18482" name="Freeform 54" descr="Dark downward diagonal"/>
          <p:cNvSpPr>
            <a:spLocks/>
          </p:cNvSpPr>
          <p:nvPr/>
        </p:nvSpPr>
        <p:spPr bwMode="auto">
          <a:xfrm>
            <a:off x="6799263" y="4614863"/>
            <a:ext cx="958850" cy="557212"/>
          </a:xfrm>
          <a:custGeom>
            <a:avLst/>
            <a:gdLst>
              <a:gd name="T0" fmla="*/ 17038545 w 569"/>
              <a:gd name="T1" fmla="*/ 47781739 h 342"/>
              <a:gd name="T2" fmla="*/ 25556971 w 569"/>
              <a:gd name="T3" fmla="*/ 95563479 h 342"/>
              <a:gd name="T4" fmla="*/ 39756040 w 569"/>
              <a:gd name="T5" fmla="*/ 145999318 h 342"/>
              <a:gd name="T6" fmla="*/ 56794592 w 569"/>
              <a:gd name="T7" fmla="*/ 177853260 h 342"/>
              <a:gd name="T8" fmla="*/ 79512081 w 569"/>
              <a:gd name="T9" fmla="*/ 185817152 h 342"/>
              <a:gd name="T10" fmla="*/ 105070731 w 569"/>
              <a:gd name="T11" fmla="*/ 193781045 h 342"/>
              <a:gd name="T12" fmla="*/ 119268134 w 569"/>
              <a:gd name="T13" fmla="*/ 185817152 h 342"/>
              <a:gd name="T14" fmla="*/ 130627721 w 569"/>
              <a:gd name="T15" fmla="*/ 172545084 h 342"/>
              <a:gd name="T16" fmla="*/ 153345211 w 569"/>
              <a:gd name="T17" fmla="*/ 180508977 h 342"/>
              <a:gd name="T18" fmla="*/ 181743336 w 569"/>
              <a:gd name="T19" fmla="*/ 204399025 h 342"/>
              <a:gd name="T20" fmla="*/ 204460825 w 569"/>
              <a:gd name="T21" fmla="*/ 230944842 h 342"/>
              <a:gd name="T22" fmla="*/ 224338891 w 569"/>
              <a:gd name="T23" fmla="*/ 276072481 h 342"/>
              <a:gd name="T24" fmla="*/ 241377429 w 569"/>
              <a:gd name="T25" fmla="*/ 337126276 h 342"/>
              <a:gd name="T26" fmla="*/ 269773869 w 569"/>
              <a:gd name="T27" fmla="*/ 387562090 h 342"/>
              <a:gd name="T28" fmla="*/ 301011470 w 569"/>
              <a:gd name="T29" fmla="*/ 395525983 h 342"/>
              <a:gd name="T30" fmla="*/ 340767497 w 569"/>
              <a:gd name="T31" fmla="*/ 384908002 h 342"/>
              <a:gd name="T32" fmla="*/ 374844574 w 569"/>
              <a:gd name="T33" fmla="*/ 379598197 h 342"/>
              <a:gd name="T34" fmla="*/ 397562063 w 569"/>
              <a:gd name="T35" fmla="*/ 371634305 h 342"/>
              <a:gd name="T36" fmla="*/ 411761125 w 569"/>
              <a:gd name="T37" fmla="*/ 376944110 h 342"/>
              <a:gd name="T38" fmla="*/ 425958503 w 569"/>
              <a:gd name="T39" fmla="*/ 411453768 h 342"/>
              <a:gd name="T40" fmla="*/ 425958503 w 569"/>
              <a:gd name="T41" fmla="*/ 464543772 h 342"/>
              <a:gd name="T42" fmla="*/ 423119027 w 569"/>
              <a:gd name="T43" fmla="*/ 514979586 h 342"/>
              <a:gd name="T44" fmla="*/ 406080489 w 569"/>
              <a:gd name="T45" fmla="*/ 544179440 h 342"/>
              <a:gd name="T46" fmla="*/ 391883112 w 569"/>
              <a:gd name="T47" fmla="*/ 576035010 h 342"/>
              <a:gd name="T48" fmla="*/ 400401538 w 569"/>
              <a:gd name="T49" fmla="*/ 605234864 h 342"/>
              <a:gd name="T50" fmla="*/ 425958503 w 569"/>
              <a:gd name="T51" fmla="*/ 631779000 h 342"/>
              <a:gd name="T52" fmla="*/ 457196209 w 569"/>
              <a:gd name="T53" fmla="*/ 647706786 h 342"/>
              <a:gd name="T54" fmla="*/ 482753174 w 569"/>
              <a:gd name="T55" fmla="*/ 663634571 h 342"/>
              <a:gd name="T56" fmla="*/ 505472348 w 569"/>
              <a:gd name="T57" fmla="*/ 671596834 h 342"/>
              <a:gd name="T58" fmla="*/ 528189837 w 569"/>
              <a:gd name="T59" fmla="*/ 674252551 h 342"/>
              <a:gd name="T60" fmla="*/ 548067851 w 569"/>
              <a:gd name="T61" fmla="*/ 666288659 h 342"/>
              <a:gd name="T62" fmla="*/ 570785340 w 569"/>
              <a:gd name="T63" fmla="*/ 655670678 h 342"/>
              <a:gd name="T64" fmla="*/ 593502829 w 569"/>
              <a:gd name="T65" fmla="*/ 655670678 h 342"/>
              <a:gd name="T66" fmla="*/ 621900954 w 569"/>
              <a:gd name="T67" fmla="*/ 674252551 h 342"/>
              <a:gd name="T68" fmla="*/ 641778968 w 569"/>
              <a:gd name="T69" fmla="*/ 698142600 h 342"/>
              <a:gd name="T70" fmla="*/ 641778968 w 569"/>
              <a:gd name="T71" fmla="*/ 743270239 h 342"/>
              <a:gd name="T72" fmla="*/ 624740429 w 569"/>
              <a:gd name="T73" fmla="*/ 793706053 h 342"/>
              <a:gd name="T74" fmla="*/ 610541367 w 569"/>
              <a:gd name="T75" fmla="*/ 844141868 h 342"/>
              <a:gd name="T76" fmla="*/ 610541367 w 569"/>
              <a:gd name="T77" fmla="*/ 844141868 h 342"/>
              <a:gd name="T78" fmla="*/ 610541367 w 569"/>
              <a:gd name="T79" fmla="*/ 846797585 h 342"/>
              <a:gd name="T80" fmla="*/ 709931435 w 569"/>
              <a:gd name="T81" fmla="*/ 844141868 h 342"/>
              <a:gd name="T82" fmla="*/ 908713467 w 569"/>
              <a:gd name="T83" fmla="*/ 905197495 h 342"/>
              <a:gd name="T84" fmla="*/ 945630019 w 569"/>
              <a:gd name="T85" fmla="*/ 785742161 h 342"/>
              <a:gd name="T86" fmla="*/ 1167127644 w 569"/>
              <a:gd name="T87" fmla="*/ 756542307 h 342"/>
              <a:gd name="T88" fmla="*/ 1439742569 w 569"/>
              <a:gd name="T89" fmla="*/ 812287926 h 342"/>
              <a:gd name="T90" fmla="*/ 1612965740 w 569"/>
              <a:gd name="T91" fmla="*/ 907851583 h 342"/>
              <a:gd name="T92" fmla="*/ 1439742569 w 569"/>
              <a:gd name="T93" fmla="*/ 698142600 h 342"/>
              <a:gd name="T94" fmla="*/ 1334671864 w 569"/>
              <a:gd name="T95" fmla="*/ 448615987 h 342"/>
              <a:gd name="T96" fmla="*/ 1167127644 w 569"/>
              <a:gd name="T97" fmla="*/ 342434451 h 342"/>
              <a:gd name="T98" fmla="*/ 1016621961 w 569"/>
              <a:gd name="T99" fmla="*/ 164581192 h 342"/>
              <a:gd name="T100" fmla="*/ 0 w 569"/>
              <a:gd name="T101" fmla="*/ 15927792 h 34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9"/>
              <a:gd name="T154" fmla="*/ 0 h 342"/>
              <a:gd name="T155" fmla="*/ 569 w 569"/>
              <a:gd name="T156" fmla="*/ 342 h 34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9" h="342">
                <a:moveTo>
                  <a:pt x="0" y="6"/>
                </a:moveTo>
                <a:lnTo>
                  <a:pt x="5" y="11"/>
                </a:lnTo>
                <a:lnTo>
                  <a:pt x="6" y="18"/>
                </a:lnTo>
                <a:lnTo>
                  <a:pt x="8" y="24"/>
                </a:lnTo>
                <a:lnTo>
                  <a:pt x="8" y="31"/>
                </a:lnTo>
                <a:lnTo>
                  <a:pt x="9" y="36"/>
                </a:lnTo>
                <a:lnTo>
                  <a:pt x="10" y="44"/>
                </a:lnTo>
                <a:lnTo>
                  <a:pt x="11" y="49"/>
                </a:lnTo>
                <a:lnTo>
                  <a:pt x="14" y="55"/>
                </a:lnTo>
                <a:lnTo>
                  <a:pt x="17" y="61"/>
                </a:lnTo>
                <a:lnTo>
                  <a:pt x="18" y="64"/>
                </a:lnTo>
                <a:lnTo>
                  <a:pt x="20" y="67"/>
                </a:lnTo>
                <a:lnTo>
                  <a:pt x="23" y="68"/>
                </a:lnTo>
                <a:lnTo>
                  <a:pt x="26" y="70"/>
                </a:lnTo>
                <a:lnTo>
                  <a:pt x="28" y="70"/>
                </a:lnTo>
                <a:lnTo>
                  <a:pt x="31" y="71"/>
                </a:lnTo>
                <a:lnTo>
                  <a:pt x="35" y="71"/>
                </a:lnTo>
                <a:lnTo>
                  <a:pt x="37" y="73"/>
                </a:lnTo>
                <a:lnTo>
                  <a:pt x="38" y="71"/>
                </a:lnTo>
                <a:lnTo>
                  <a:pt x="40" y="71"/>
                </a:lnTo>
                <a:lnTo>
                  <a:pt x="42" y="70"/>
                </a:lnTo>
                <a:lnTo>
                  <a:pt x="44" y="68"/>
                </a:lnTo>
                <a:lnTo>
                  <a:pt x="45" y="67"/>
                </a:lnTo>
                <a:lnTo>
                  <a:pt x="46" y="65"/>
                </a:lnTo>
                <a:lnTo>
                  <a:pt x="49" y="65"/>
                </a:lnTo>
                <a:lnTo>
                  <a:pt x="50" y="65"/>
                </a:lnTo>
                <a:lnTo>
                  <a:pt x="54" y="68"/>
                </a:lnTo>
                <a:lnTo>
                  <a:pt x="56" y="70"/>
                </a:lnTo>
                <a:lnTo>
                  <a:pt x="60" y="74"/>
                </a:lnTo>
                <a:lnTo>
                  <a:pt x="64" y="77"/>
                </a:lnTo>
                <a:lnTo>
                  <a:pt x="67" y="80"/>
                </a:lnTo>
                <a:lnTo>
                  <a:pt x="69" y="84"/>
                </a:lnTo>
                <a:lnTo>
                  <a:pt x="72" y="87"/>
                </a:lnTo>
                <a:lnTo>
                  <a:pt x="74" y="91"/>
                </a:lnTo>
                <a:lnTo>
                  <a:pt x="77" y="97"/>
                </a:lnTo>
                <a:lnTo>
                  <a:pt x="79" y="104"/>
                </a:lnTo>
                <a:lnTo>
                  <a:pt x="81" y="113"/>
                </a:lnTo>
                <a:lnTo>
                  <a:pt x="83" y="120"/>
                </a:lnTo>
                <a:lnTo>
                  <a:pt x="85" y="127"/>
                </a:lnTo>
                <a:lnTo>
                  <a:pt x="87" y="135"/>
                </a:lnTo>
                <a:lnTo>
                  <a:pt x="90" y="140"/>
                </a:lnTo>
                <a:lnTo>
                  <a:pt x="95" y="146"/>
                </a:lnTo>
                <a:lnTo>
                  <a:pt x="99" y="148"/>
                </a:lnTo>
                <a:lnTo>
                  <a:pt x="102" y="149"/>
                </a:lnTo>
                <a:lnTo>
                  <a:pt x="106" y="149"/>
                </a:lnTo>
                <a:lnTo>
                  <a:pt x="111" y="148"/>
                </a:lnTo>
                <a:lnTo>
                  <a:pt x="115" y="146"/>
                </a:lnTo>
                <a:lnTo>
                  <a:pt x="120" y="145"/>
                </a:lnTo>
                <a:lnTo>
                  <a:pt x="126" y="143"/>
                </a:lnTo>
                <a:lnTo>
                  <a:pt x="129" y="143"/>
                </a:lnTo>
                <a:lnTo>
                  <a:pt x="132" y="143"/>
                </a:lnTo>
                <a:lnTo>
                  <a:pt x="135" y="142"/>
                </a:lnTo>
                <a:lnTo>
                  <a:pt x="137" y="142"/>
                </a:lnTo>
                <a:lnTo>
                  <a:pt x="140" y="140"/>
                </a:lnTo>
                <a:lnTo>
                  <a:pt x="141" y="140"/>
                </a:lnTo>
                <a:lnTo>
                  <a:pt x="143" y="140"/>
                </a:lnTo>
                <a:lnTo>
                  <a:pt x="145" y="142"/>
                </a:lnTo>
                <a:lnTo>
                  <a:pt x="146" y="143"/>
                </a:lnTo>
                <a:lnTo>
                  <a:pt x="149" y="149"/>
                </a:lnTo>
                <a:lnTo>
                  <a:pt x="150" y="155"/>
                </a:lnTo>
                <a:lnTo>
                  <a:pt x="150" y="162"/>
                </a:lnTo>
                <a:lnTo>
                  <a:pt x="150" y="168"/>
                </a:lnTo>
                <a:lnTo>
                  <a:pt x="150" y="175"/>
                </a:lnTo>
                <a:lnTo>
                  <a:pt x="149" y="181"/>
                </a:lnTo>
                <a:lnTo>
                  <a:pt x="149" y="188"/>
                </a:lnTo>
                <a:lnTo>
                  <a:pt x="149" y="194"/>
                </a:lnTo>
                <a:lnTo>
                  <a:pt x="147" y="198"/>
                </a:lnTo>
                <a:lnTo>
                  <a:pt x="146" y="201"/>
                </a:lnTo>
                <a:lnTo>
                  <a:pt x="143" y="205"/>
                </a:lnTo>
                <a:lnTo>
                  <a:pt x="142" y="210"/>
                </a:lnTo>
                <a:lnTo>
                  <a:pt x="140" y="214"/>
                </a:lnTo>
                <a:lnTo>
                  <a:pt x="138" y="217"/>
                </a:lnTo>
                <a:lnTo>
                  <a:pt x="138" y="221"/>
                </a:lnTo>
                <a:lnTo>
                  <a:pt x="138" y="225"/>
                </a:lnTo>
                <a:lnTo>
                  <a:pt x="141" y="228"/>
                </a:lnTo>
                <a:lnTo>
                  <a:pt x="143" y="233"/>
                </a:lnTo>
                <a:lnTo>
                  <a:pt x="146" y="236"/>
                </a:lnTo>
                <a:lnTo>
                  <a:pt x="150" y="238"/>
                </a:lnTo>
                <a:lnTo>
                  <a:pt x="154" y="240"/>
                </a:lnTo>
                <a:lnTo>
                  <a:pt x="158" y="243"/>
                </a:lnTo>
                <a:lnTo>
                  <a:pt x="161" y="244"/>
                </a:lnTo>
                <a:lnTo>
                  <a:pt x="165" y="246"/>
                </a:lnTo>
                <a:lnTo>
                  <a:pt x="168" y="247"/>
                </a:lnTo>
                <a:lnTo>
                  <a:pt x="170" y="250"/>
                </a:lnTo>
                <a:lnTo>
                  <a:pt x="173" y="250"/>
                </a:lnTo>
                <a:lnTo>
                  <a:pt x="176" y="251"/>
                </a:lnTo>
                <a:lnTo>
                  <a:pt x="178" y="253"/>
                </a:lnTo>
                <a:lnTo>
                  <a:pt x="181" y="254"/>
                </a:lnTo>
                <a:lnTo>
                  <a:pt x="183" y="254"/>
                </a:lnTo>
                <a:lnTo>
                  <a:pt x="186" y="254"/>
                </a:lnTo>
                <a:lnTo>
                  <a:pt x="188" y="254"/>
                </a:lnTo>
                <a:lnTo>
                  <a:pt x="191" y="253"/>
                </a:lnTo>
                <a:lnTo>
                  <a:pt x="193" y="251"/>
                </a:lnTo>
                <a:lnTo>
                  <a:pt x="196" y="250"/>
                </a:lnTo>
                <a:lnTo>
                  <a:pt x="199" y="248"/>
                </a:lnTo>
                <a:lnTo>
                  <a:pt x="201" y="247"/>
                </a:lnTo>
                <a:lnTo>
                  <a:pt x="204" y="246"/>
                </a:lnTo>
                <a:lnTo>
                  <a:pt x="206" y="246"/>
                </a:lnTo>
                <a:lnTo>
                  <a:pt x="209" y="247"/>
                </a:lnTo>
                <a:lnTo>
                  <a:pt x="213" y="248"/>
                </a:lnTo>
                <a:lnTo>
                  <a:pt x="215" y="251"/>
                </a:lnTo>
                <a:lnTo>
                  <a:pt x="219" y="254"/>
                </a:lnTo>
                <a:lnTo>
                  <a:pt x="222" y="257"/>
                </a:lnTo>
                <a:lnTo>
                  <a:pt x="224" y="260"/>
                </a:lnTo>
                <a:lnTo>
                  <a:pt x="226" y="263"/>
                </a:lnTo>
                <a:lnTo>
                  <a:pt x="227" y="267"/>
                </a:lnTo>
                <a:lnTo>
                  <a:pt x="227" y="273"/>
                </a:lnTo>
                <a:lnTo>
                  <a:pt x="226" y="280"/>
                </a:lnTo>
                <a:lnTo>
                  <a:pt x="224" y="286"/>
                </a:lnTo>
                <a:lnTo>
                  <a:pt x="223" y="292"/>
                </a:lnTo>
                <a:lnTo>
                  <a:pt x="220" y="299"/>
                </a:lnTo>
                <a:lnTo>
                  <a:pt x="218" y="305"/>
                </a:lnTo>
                <a:lnTo>
                  <a:pt x="217" y="310"/>
                </a:lnTo>
                <a:lnTo>
                  <a:pt x="215" y="318"/>
                </a:lnTo>
                <a:lnTo>
                  <a:pt x="215" y="319"/>
                </a:lnTo>
                <a:lnTo>
                  <a:pt x="214" y="319"/>
                </a:lnTo>
                <a:lnTo>
                  <a:pt x="250" y="318"/>
                </a:lnTo>
                <a:lnTo>
                  <a:pt x="263" y="303"/>
                </a:lnTo>
                <a:lnTo>
                  <a:pt x="300" y="319"/>
                </a:lnTo>
                <a:lnTo>
                  <a:pt x="320" y="341"/>
                </a:lnTo>
                <a:lnTo>
                  <a:pt x="325" y="323"/>
                </a:lnTo>
                <a:lnTo>
                  <a:pt x="311" y="296"/>
                </a:lnTo>
                <a:lnTo>
                  <a:pt x="333" y="296"/>
                </a:lnTo>
                <a:lnTo>
                  <a:pt x="355" y="296"/>
                </a:lnTo>
                <a:lnTo>
                  <a:pt x="375" y="264"/>
                </a:lnTo>
                <a:lnTo>
                  <a:pt x="411" y="285"/>
                </a:lnTo>
                <a:lnTo>
                  <a:pt x="436" y="280"/>
                </a:lnTo>
                <a:lnTo>
                  <a:pt x="470" y="306"/>
                </a:lnTo>
                <a:lnTo>
                  <a:pt x="507" y="306"/>
                </a:lnTo>
                <a:lnTo>
                  <a:pt x="531" y="328"/>
                </a:lnTo>
                <a:lnTo>
                  <a:pt x="568" y="342"/>
                </a:lnTo>
                <a:lnTo>
                  <a:pt x="569" y="334"/>
                </a:lnTo>
                <a:lnTo>
                  <a:pt x="569" y="272"/>
                </a:lnTo>
                <a:lnTo>
                  <a:pt x="507" y="263"/>
                </a:lnTo>
                <a:lnTo>
                  <a:pt x="504" y="197"/>
                </a:lnTo>
                <a:lnTo>
                  <a:pt x="478" y="192"/>
                </a:lnTo>
                <a:lnTo>
                  <a:pt x="470" y="169"/>
                </a:lnTo>
                <a:lnTo>
                  <a:pt x="450" y="169"/>
                </a:lnTo>
                <a:lnTo>
                  <a:pt x="450" y="127"/>
                </a:lnTo>
                <a:lnTo>
                  <a:pt x="411" y="129"/>
                </a:lnTo>
                <a:lnTo>
                  <a:pt x="386" y="94"/>
                </a:lnTo>
                <a:lnTo>
                  <a:pt x="386" y="64"/>
                </a:lnTo>
                <a:lnTo>
                  <a:pt x="358" y="62"/>
                </a:lnTo>
                <a:lnTo>
                  <a:pt x="354" y="0"/>
                </a:lnTo>
                <a:lnTo>
                  <a:pt x="350" y="0"/>
                </a:lnTo>
                <a:lnTo>
                  <a:pt x="0" y="6"/>
                </a:lnTo>
                <a:close/>
              </a:path>
            </a:pathLst>
          </a:custGeom>
          <a:solidFill>
            <a:srgbClr val="FF9900"/>
          </a:solidFill>
          <a:ln w="9525">
            <a:noFill/>
            <a:round/>
            <a:headEnd/>
            <a:tailEnd/>
          </a:ln>
        </p:spPr>
        <p:txBody>
          <a:bodyPr/>
          <a:lstStyle/>
          <a:p>
            <a:endParaRPr lang="en-US"/>
          </a:p>
        </p:txBody>
      </p:sp>
      <p:sp>
        <p:nvSpPr>
          <p:cNvPr id="18483" name="Freeform 55"/>
          <p:cNvSpPr>
            <a:spLocks/>
          </p:cNvSpPr>
          <p:nvPr/>
        </p:nvSpPr>
        <p:spPr bwMode="auto">
          <a:xfrm>
            <a:off x="6799263" y="4614863"/>
            <a:ext cx="958850" cy="557212"/>
          </a:xfrm>
          <a:custGeom>
            <a:avLst/>
            <a:gdLst>
              <a:gd name="T0" fmla="*/ 17038545 w 569"/>
              <a:gd name="T1" fmla="*/ 47781739 h 342"/>
              <a:gd name="T2" fmla="*/ 25556971 w 569"/>
              <a:gd name="T3" fmla="*/ 95563479 h 342"/>
              <a:gd name="T4" fmla="*/ 39756040 w 569"/>
              <a:gd name="T5" fmla="*/ 145999318 h 342"/>
              <a:gd name="T6" fmla="*/ 56794592 w 569"/>
              <a:gd name="T7" fmla="*/ 177853260 h 342"/>
              <a:gd name="T8" fmla="*/ 79512081 w 569"/>
              <a:gd name="T9" fmla="*/ 185817152 h 342"/>
              <a:gd name="T10" fmla="*/ 105070731 w 569"/>
              <a:gd name="T11" fmla="*/ 193781045 h 342"/>
              <a:gd name="T12" fmla="*/ 119268134 w 569"/>
              <a:gd name="T13" fmla="*/ 185817152 h 342"/>
              <a:gd name="T14" fmla="*/ 130627721 w 569"/>
              <a:gd name="T15" fmla="*/ 172545084 h 342"/>
              <a:gd name="T16" fmla="*/ 153345211 w 569"/>
              <a:gd name="T17" fmla="*/ 180508977 h 342"/>
              <a:gd name="T18" fmla="*/ 181743336 w 569"/>
              <a:gd name="T19" fmla="*/ 204399025 h 342"/>
              <a:gd name="T20" fmla="*/ 204460825 w 569"/>
              <a:gd name="T21" fmla="*/ 230944842 h 342"/>
              <a:gd name="T22" fmla="*/ 224338891 w 569"/>
              <a:gd name="T23" fmla="*/ 276072481 h 342"/>
              <a:gd name="T24" fmla="*/ 241377429 w 569"/>
              <a:gd name="T25" fmla="*/ 337126276 h 342"/>
              <a:gd name="T26" fmla="*/ 269773869 w 569"/>
              <a:gd name="T27" fmla="*/ 387562090 h 342"/>
              <a:gd name="T28" fmla="*/ 301011470 w 569"/>
              <a:gd name="T29" fmla="*/ 395525983 h 342"/>
              <a:gd name="T30" fmla="*/ 340767497 w 569"/>
              <a:gd name="T31" fmla="*/ 384908002 h 342"/>
              <a:gd name="T32" fmla="*/ 374844574 w 569"/>
              <a:gd name="T33" fmla="*/ 379598197 h 342"/>
              <a:gd name="T34" fmla="*/ 397562063 w 569"/>
              <a:gd name="T35" fmla="*/ 371634305 h 342"/>
              <a:gd name="T36" fmla="*/ 411761125 w 569"/>
              <a:gd name="T37" fmla="*/ 376944110 h 342"/>
              <a:gd name="T38" fmla="*/ 425958503 w 569"/>
              <a:gd name="T39" fmla="*/ 411453768 h 342"/>
              <a:gd name="T40" fmla="*/ 425958503 w 569"/>
              <a:gd name="T41" fmla="*/ 464543772 h 342"/>
              <a:gd name="T42" fmla="*/ 423119027 w 569"/>
              <a:gd name="T43" fmla="*/ 514979586 h 342"/>
              <a:gd name="T44" fmla="*/ 406080489 w 569"/>
              <a:gd name="T45" fmla="*/ 544179440 h 342"/>
              <a:gd name="T46" fmla="*/ 391883112 w 569"/>
              <a:gd name="T47" fmla="*/ 576035010 h 342"/>
              <a:gd name="T48" fmla="*/ 400401538 w 569"/>
              <a:gd name="T49" fmla="*/ 605234864 h 342"/>
              <a:gd name="T50" fmla="*/ 425958503 w 569"/>
              <a:gd name="T51" fmla="*/ 631779000 h 342"/>
              <a:gd name="T52" fmla="*/ 457196209 w 569"/>
              <a:gd name="T53" fmla="*/ 647706786 h 342"/>
              <a:gd name="T54" fmla="*/ 482753174 w 569"/>
              <a:gd name="T55" fmla="*/ 663634571 h 342"/>
              <a:gd name="T56" fmla="*/ 505472348 w 569"/>
              <a:gd name="T57" fmla="*/ 671596834 h 342"/>
              <a:gd name="T58" fmla="*/ 528189837 w 569"/>
              <a:gd name="T59" fmla="*/ 674252551 h 342"/>
              <a:gd name="T60" fmla="*/ 548067851 w 569"/>
              <a:gd name="T61" fmla="*/ 666288659 h 342"/>
              <a:gd name="T62" fmla="*/ 570785340 w 569"/>
              <a:gd name="T63" fmla="*/ 655670678 h 342"/>
              <a:gd name="T64" fmla="*/ 593502829 w 569"/>
              <a:gd name="T65" fmla="*/ 655670678 h 342"/>
              <a:gd name="T66" fmla="*/ 621900954 w 569"/>
              <a:gd name="T67" fmla="*/ 674252551 h 342"/>
              <a:gd name="T68" fmla="*/ 641778968 w 569"/>
              <a:gd name="T69" fmla="*/ 698142600 h 342"/>
              <a:gd name="T70" fmla="*/ 641778968 w 569"/>
              <a:gd name="T71" fmla="*/ 743270239 h 342"/>
              <a:gd name="T72" fmla="*/ 624740429 w 569"/>
              <a:gd name="T73" fmla="*/ 793706053 h 342"/>
              <a:gd name="T74" fmla="*/ 610541367 w 569"/>
              <a:gd name="T75" fmla="*/ 844141868 h 342"/>
              <a:gd name="T76" fmla="*/ 610541367 w 569"/>
              <a:gd name="T77" fmla="*/ 844141868 h 342"/>
              <a:gd name="T78" fmla="*/ 610541367 w 569"/>
              <a:gd name="T79" fmla="*/ 846797585 h 342"/>
              <a:gd name="T80" fmla="*/ 709931435 w 569"/>
              <a:gd name="T81" fmla="*/ 844141868 h 342"/>
              <a:gd name="T82" fmla="*/ 908713467 w 569"/>
              <a:gd name="T83" fmla="*/ 905197495 h 342"/>
              <a:gd name="T84" fmla="*/ 945630019 w 569"/>
              <a:gd name="T85" fmla="*/ 785742161 h 342"/>
              <a:gd name="T86" fmla="*/ 1167127644 w 569"/>
              <a:gd name="T87" fmla="*/ 756542307 h 342"/>
              <a:gd name="T88" fmla="*/ 1439742569 w 569"/>
              <a:gd name="T89" fmla="*/ 812287926 h 342"/>
              <a:gd name="T90" fmla="*/ 1612965740 w 569"/>
              <a:gd name="T91" fmla="*/ 907851583 h 342"/>
              <a:gd name="T92" fmla="*/ 1439742569 w 569"/>
              <a:gd name="T93" fmla="*/ 698142600 h 342"/>
              <a:gd name="T94" fmla="*/ 1334671864 w 569"/>
              <a:gd name="T95" fmla="*/ 448615987 h 342"/>
              <a:gd name="T96" fmla="*/ 1167127644 w 569"/>
              <a:gd name="T97" fmla="*/ 342434451 h 342"/>
              <a:gd name="T98" fmla="*/ 1016621961 w 569"/>
              <a:gd name="T99" fmla="*/ 164581192 h 342"/>
              <a:gd name="T100" fmla="*/ 0 w 569"/>
              <a:gd name="T101" fmla="*/ 15927792 h 34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69"/>
              <a:gd name="T154" fmla="*/ 0 h 342"/>
              <a:gd name="T155" fmla="*/ 569 w 569"/>
              <a:gd name="T156" fmla="*/ 342 h 34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69" h="342">
                <a:moveTo>
                  <a:pt x="0" y="6"/>
                </a:moveTo>
                <a:lnTo>
                  <a:pt x="5" y="11"/>
                </a:lnTo>
                <a:lnTo>
                  <a:pt x="6" y="18"/>
                </a:lnTo>
                <a:lnTo>
                  <a:pt x="8" y="24"/>
                </a:lnTo>
                <a:lnTo>
                  <a:pt x="8" y="31"/>
                </a:lnTo>
                <a:lnTo>
                  <a:pt x="9" y="36"/>
                </a:lnTo>
                <a:lnTo>
                  <a:pt x="10" y="44"/>
                </a:lnTo>
                <a:lnTo>
                  <a:pt x="11" y="49"/>
                </a:lnTo>
                <a:lnTo>
                  <a:pt x="14" y="55"/>
                </a:lnTo>
                <a:lnTo>
                  <a:pt x="17" y="61"/>
                </a:lnTo>
                <a:lnTo>
                  <a:pt x="18" y="64"/>
                </a:lnTo>
                <a:lnTo>
                  <a:pt x="20" y="67"/>
                </a:lnTo>
                <a:lnTo>
                  <a:pt x="23" y="68"/>
                </a:lnTo>
                <a:lnTo>
                  <a:pt x="26" y="70"/>
                </a:lnTo>
                <a:lnTo>
                  <a:pt x="28" y="70"/>
                </a:lnTo>
                <a:lnTo>
                  <a:pt x="31" y="71"/>
                </a:lnTo>
                <a:lnTo>
                  <a:pt x="35" y="71"/>
                </a:lnTo>
                <a:lnTo>
                  <a:pt x="37" y="73"/>
                </a:lnTo>
                <a:lnTo>
                  <a:pt x="38" y="71"/>
                </a:lnTo>
                <a:lnTo>
                  <a:pt x="40" y="71"/>
                </a:lnTo>
                <a:lnTo>
                  <a:pt x="42" y="70"/>
                </a:lnTo>
                <a:lnTo>
                  <a:pt x="44" y="68"/>
                </a:lnTo>
                <a:lnTo>
                  <a:pt x="45" y="67"/>
                </a:lnTo>
                <a:lnTo>
                  <a:pt x="46" y="65"/>
                </a:lnTo>
                <a:lnTo>
                  <a:pt x="49" y="65"/>
                </a:lnTo>
                <a:lnTo>
                  <a:pt x="50" y="65"/>
                </a:lnTo>
                <a:lnTo>
                  <a:pt x="54" y="68"/>
                </a:lnTo>
                <a:lnTo>
                  <a:pt x="56" y="70"/>
                </a:lnTo>
                <a:lnTo>
                  <a:pt x="60" y="74"/>
                </a:lnTo>
                <a:lnTo>
                  <a:pt x="64" y="77"/>
                </a:lnTo>
                <a:lnTo>
                  <a:pt x="67" y="80"/>
                </a:lnTo>
                <a:lnTo>
                  <a:pt x="69" y="84"/>
                </a:lnTo>
                <a:lnTo>
                  <a:pt x="72" y="87"/>
                </a:lnTo>
                <a:lnTo>
                  <a:pt x="74" y="91"/>
                </a:lnTo>
                <a:lnTo>
                  <a:pt x="77" y="97"/>
                </a:lnTo>
                <a:lnTo>
                  <a:pt x="79" y="104"/>
                </a:lnTo>
                <a:lnTo>
                  <a:pt x="81" y="113"/>
                </a:lnTo>
                <a:lnTo>
                  <a:pt x="83" y="120"/>
                </a:lnTo>
                <a:lnTo>
                  <a:pt x="85" y="127"/>
                </a:lnTo>
                <a:lnTo>
                  <a:pt x="87" y="135"/>
                </a:lnTo>
                <a:lnTo>
                  <a:pt x="90" y="140"/>
                </a:lnTo>
                <a:lnTo>
                  <a:pt x="95" y="146"/>
                </a:lnTo>
                <a:lnTo>
                  <a:pt x="99" y="148"/>
                </a:lnTo>
                <a:lnTo>
                  <a:pt x="102" y="149"/>
                </a:lnTo>
                <a:lnTo>
                  <a:pt x="106" y="149"/>
                </a:lnTo>
                <a:lnTo>
                  <a:pt x="111" y="148"/>
                </a:lnTo>
                <a:lnTo>
                  <a:pt x="115" y="146"/>
                </a:lnTo>
                <a:lnTo>
                  <a:pt x="120" y="145"/>
                </a:lnTo>
                <a:lnTo>
                  <a:pt x="126" y="143"/>
                </a:lnTo>
                <a:lnTo>
                  <a:pt x="129" y="143"/>
                </a:lnTo>
                <a:lnTo>
                  <a:pt x="132" y="143"/>
                </a:lnTo>
                <a:lnTo>
                  <a:pt x="135" y="142"/>
                </a:lnTo>
                <a:lnTo>
                  <a:pt x="137" y="142"/>
                </a:lnTo>
                <a:lnTo>
                  <a:pt x="140" y="140"/>
                </a:lnTo>
                <a:lnTo>
                  <a:pt x="141" y="140"/>
                </a:lnTo>
                <a:lnTo>
                  <a:pt x="143" y="140"/>
                </a:lnTo>
                <a:lnTo>
                  <a:pt x="145" y="142"/>
                </a:lnTo>
                <a:lnTo>
                  <a:pt x="146" y="143"/>
                </a:lnTo>
                <a:lnTo>
                  <a:pt x="149" y="149"/>
                </a:lnTo>
                <a:lnTo>
                  <a:pt x="150" y="155"/>
                </a:lnTo>
                <a:lnTo>
                  <a:pt x="150" y="162"/>
                </a:lnTo>
                <a:lnTo>
                  <a:pt x="150" y="168"/>
                </a:lnTo>
                <a:lnTo>
                  <a:pt x="150" y="175"/>
                </a:lnTo>
                <a:lnTo>
                  <a:pt x="149" y="181"/>
                </a:lnTo>
                <a:lnTo>
                  <a:pt x="149" y="188"/>
                </a:lnTo>
                <a:lnTo>
                  <a:pt x="149" y="194"/>
                </a:lnTo>
                <a:lnTo>
                  <a:pt x="147" y="198"/>
                </a:lnTo>
                <a:lnTo>
                  <a:pt x="146" y="201"/>
                </a:lnTo>
                <a:lnTo>
                  <a:pt x="143" y="205"/>
                </a:lnTo>
                <a:lnTo>
                  <a:pt x="142" y="210"/>
                </a:lnTo>
                <a:lnTo>
                  <a:pt x="140" y="214"/>
                </a:lnTo>
                <a:lnTo>
                  <a:pt x="138" y="217"/>
                </a:lnTo>
                <a:lnTo>
                  <a:pt x="138" y="221"/>
                </a:lnTo>
                <a:lnTo>
                  <a:pt x="138" y="225"/>
                </a:lnTo>
                <a:lnTo>
                  <a:pt x="141" y="228"/>
                </a:lnTo>
                <a:lnTo>
                  <a:pt x="143" y="233"/>
                </a:lnTo>
                <a:lnTo>
                  <a:pt x="146" y="236"/>
                </a:lnTo>
                <a:lnTo>
                  <a:pt x="150" y="238"/>
                </a:lnTo>
                <a:lnTo>
                  <a:pt x="154" y="240"/>
                </a:lnTo>
                <a:lnTo>
                  <a:pt x="158" y="243"/>
                </a:lnTo>
                <a:lnTo>
                  <a:pt x="161" y="244"/>
                </a:lnTo>
                <a:lnTo>
                  <a:pt x="165" y="246"/>
                </a:lnTo>
                <a:lnTo>
                  <a:pt x="168" y="247"/>
                </a:lnTo>
                <a:lnTo>
                  <a:pt x="170" y="250"/>
                </a:lnTo>
                <a:lnTo>
                  <a:pt x="173" y="250"/>
                </a:lnTo>
                <a:lnTo>
                  <a:pt x="176" y="251"/>
                </a:lnTo>
                <a:lnTo>
                  <a:pt x="178" y="253"/>
                </a:lnTo>
                <a:lnTo>
                  <a:pt x="181" y="254"/>
                </a:lnTo>
                <a:lnTo>
                  <a:pt x="183" y="254"/>
                </a:lnTo>
                <a:lnTo>
                  <a:pt x="186" y="254"/>
                </a:lnTo>
                <a:lnTo>
                  <a:pt x="188" y="254"/>
                </a:lnTo>
                <a:lnTo>
                  <a:pt x="191" y="253"/>
                </a:lnTo>
                <a:lnTo>
                  <a:pt x="193" y="251"/>
                </a:lnTo>
                <a:lnTo>
                  <a:pt x="196" y="250"/>
                </a:lnTo>
                <a:lnTo>
                  <a:pt x="199" y="248"/>
                </a:lnTo>
                <a:lnTo>
                  <a:pt x="201" y="247"/>
                </a:lnTo>
                <a:lnTo>
                  <a:pt x="204" y="246"/>
                </a:lnTo>
                <a:lnTo>
                  <a:pt x="206" y="246"/>
                </a:lnTo>
                <a:lnTo>
                  <a:pt x="209" y="247"/>
                </a:lnTo>
                <a:lnTo>
                  <a:pt x="213" y="248"/>
                </a:lnTo>
                <a:lnTo>
                  <a:pt x="215" y="251"/>
                </a:lnTo>
                <a:lnTo>
                  <a:pt x="219" y="254"/>
                </a:lnTo>
                <a:lnTo>
                  <a:pt x="222" y="257"/>
                </a:lnTo>
                <a:lnTo>
                  <a:pt x="224" y="260"/>
                </a:lnTo>
                <a:lnTo>
                  <a:pt x="226" y="263"/>
                </a:lnTo>
                <a:lnTo>
                  <a:pt x="227" y="267"/>
                </a:lnTo>
                <a:lnTo>
                  <a:pt x="227" y="273"/>
                </a:lnTo>
                <a:lnTo>
                  <a:pt x="226" y="280"/>
                </a:lnTo>
                <a:lnTo>
                  <a:pt x="224" y="286"/>
                </a:lnTo>
                <a:lnTo>
                  <a:pt x="223" y="292"/>
                </a:lnTo>
                <a:lnTo>
                  <a:pt x="220" y="299"/>
                </a:lnTo>
                <a:lnTo>
                  <a:pt x="218" y="305"/>
                </a:lnTo>
                <a:lnTo>
                  <a:pt x="217" y="310"/>
                </a:lnTo>
                <a:lnTo>
                  <a:pt x="215" y="318"/>
                </a:lnTo>
                <a:lnTo>
                  <a:pt x="215" y="319"/>
                </a:lnTo>
                <a:lnTo>
                  <a:pt x="214" y="319"/>
                </a:lnTo>
                <a:lnTo>
                  <a:pt x="250" y="318"/>
                </a:lnTo>
                <a:lnTo>
                  <a:pt x="263" y="303"/>
                </a:lnTo>
                <a:lnTo>
                  <a:pt x="300" y="319"/>
                </a:lnTo>
                <a:lnTo>
                  <a:pt x="320" y="341"/>
                </a:lnTo>
                <a:lnTo>
                  <a:pt x="325" y="323"/>
                </a:lnTo>
                <a:lnTo>
                  <a:pt x="311" y="296"/>
                </a:lnTo>
                <a:lnTo>
                  <a:pt x="333" y="296"/>
                </a:lnTo>
                <a:lnTo>
                  <a:pt x="355" y="296"/>
                </a:lnTo>
                <a:lnTo>
                  <a:pt x="375" y="264"/>
                </a:lnTo>
                <a:lnTo>
                  <a:pt x="411" y="285"/>
                </a:lnTo>
                <a:lnTo>
                  <a:pt x="436" y="280"/>
                </a:lnTo>
                <a:lnTo>
                  <a:pt x="470" y="306"/>
                </a:lnTo>
                <a:lnTo>
                  <a:pt x="507" y="306"/>
                </a:lnTo>
                <a:lnTo>
                  <a:pt x="531" y="328"/>
                </a:lnTo>
                <a:lnTo>
                  <a:pt x="568" y="342"/>
                </a:lnTo>
                <a:lnTo>
                  <a:pt x="569" y="334"/>
                </a:lnTo>
                <a:lnTo>
                  <a:pt x="569" y="272"/>
                </a:lnTo>
                <a:lnTo>
                  <a:pt x="507" y="263"/>
                </a:lnTo>
                <a:lnTo>
                  <a:pt x="504" y="197"/>
                </a:lnTo>
                <a:lnTo>
                  <a:pt x="478" y="192"/>
                </a:lnTo>
                <a:lnTo>
                  <a:pt x="470" y="169"/>
                </a:lnTo>
                <a:lnTo>
                  <a:pt x="450" y="169"/>
                </a:lnTo>
                <a:lnTo>
                  <a:pt x="450" y="127"/>
                </a:lnTo>
                <a:lnTo>
                  <a:pt x="411" y="129"/>
                </a:lnTo>
                <a:lnTo>
                  <a:pt x="386" y="94"/>
                </a:lnTo>
                <a:lnTo>
                  <a:pt x="386" y="64"/>
                </a:lnTo>
                <a:lnTo>
                  <a:pt x="358" y="62"/>
                </a:lnTo>
                <a:lnTo>
                  <a:pt x="354" y="0"/>
                </a:lnTo>
                <a:lnTo>
                  <a:pt x="350" y="0"/>
                </a:lnTo>
                <a:lnTo>
                  <a:pt x="0" y="6"/>
                </a:lnTo>
              </a:path>
            </a:pathLst>
          </a:custGeom>
          <a:noFill/>
          <a:ln w="1588">
            <a:solidFill>
              <a:srgbClr val="1F1A17"/>
            </a:solidFill>
            <a:prstDash val="solid"/>
            <a:round/>
            <a:headEnd/>
            <a:tailEnd/>
          </a:ln>
        </p:spPr>
        <p:txBody>
          <a:bodyPr/>
          <a:lstStyle/>
          <a:p>
            <a:endParaRPr lang="en-US"/>
          </a:p>
        </p:txBody>
      </p:sp>
      <p:sp>
        <p:nvSpPr>
          <p:cNvPr id="18484" name="Freeform 56"/>
          <p:cNvSpPr>
            <a:spLocks/>
          </p:cNvSpPr>
          <p:nvPr/>
        </p:nvSpPr>
        <p:spPr bwMode="auto">
          <a:xfrm>
            <a:off x="8016875" y="5180014"/>
            <a:ext cx="654050" cy="731837"/>
          </a:xfrm>
          <a:custGeom>
            <a:avLst/>
            <a:gdLst>
              <a:gd name="T0" fmla="*/ 289840249 w 388"/>
              <a:gd name="T1" fmla="*/ 37193296 h 449"/>
              <a:gd name="T2" fmla="*/ 1074113696 w 388"/>
              <a:gd name="T3" fmla="*/ 5313561 h 449"/>
              <a:gd name="T4" fmla="*/ 1102529462 w 388"/>
              <a:gd name="T5" fmla="*/ 711984505 h 449"/>
              <a:gd name="T6" fmla="*/ 960450630 w 388"/>
              <a:gd name="T7" fmla="*/ 860757840 h 449"/>
              <a:gd name="T8" fmla="*/ 738808453 w 388"/>
              <a:gd name="T9" fmla="*/ 1006874192 h 449"/>
              <a:gd name="T10" fmla="*/ 687659399 w 388"/>
              <a:gd name="T11" fmla="*/ 1129081158 h 449"/>
              <a:gd name="T12" fmla="*/ 676294441 w 388"/>
              <a:gd name="T13" fmla="*/ 1126424379 h 449"/>
              <a:gd name="T14" fmla="*/ 662085715 w 388"/>
              <a:gd name="T15" fmla="*/ 1121110820 h 449"/>
              <a:gd name="T16" fmla="*/ 650719071 w 388"/>
              <a:gd name="T17" fmla="*/ 1121110820 h 449"/>
              <a:gd name="T18" fmla="*/ 639354113 w 388"/>
              <a:gd name="T19" fmla="*/ 1126424379 h 449"/>
              <a:gd name="T20" fmla="*/ 627987469 w 388"/>
              <a:gd name="T21" fmla="*/ 1137051496 h 449"/>
              <a:gd name="T22" fmla="*/ 616620825 w 388"/>
              <a:gd name="T23" fmla="*/ 1147676984 h 449"/>
              <a:gd name="T24" fmla="*/ 608096264 w 388"/>
              <a:gd name="T25" fmla="*/ 1163617661 h 449"/>
              <a:gd name="T26" fmla="*/ 596729620 w 388"/>
              <a:gd name="T27" fmla="*/ 1171588000 h 449"/>
              <a:gd name="T28" fmla="*/ 585362977 w 388"/>
              <a:gd name="T29" fmla="*/ 1179556708 h 449"/>
              <a:gd name="T30" fmla="*/ 573998019 w 388"/>
              <a:gd name="T31" fmla="*/ 1190183826 h 449"/>
              <a:gd name="T32" fmla="*/ 562631375 w 388"/>
              <a:gd name="T33" fmla="*/ 1192840606 h 449"/>
              <a:gd name="T34" fmla="*/ 545582252 w 388"/>
              <a:gd name="T35" fmla="*/ 1190183826 h 449"/>
              <a:gd name="T36" fmla="*/ 517166486 w 388"/>
              <a:gd name="T37" fmla="*/ 1182213488 h 449"/>
              <a:gd name="T38" fmla="*/ 485908637 w 388"/>
              <a:gd name="T39" fmla="*/ 1171588000 h 449"/>
              <a:gd name="T40" fmla="*/ 466017432 w 388"/>
              <a:gd name="T41" fmla="*/ 1155647323 h 449"/>
              <a:gd name="T42" fmla="*/ 448968309 w 388"/>
              <a:gd name="T43" fmla="*/ 1145020205 h 449"/>
              <a:gd name="T44" fmla="*/ 443285830 w 388"/>
              <a:gd name="T45" fmla="*/ 1129081158 h 449"/>
              <a:gd name="T46" fmla="*/ 443285830 w 388"/>
              <a:gd name="T47" fmla="*/ 1113140481 h 449"/>
              <a:gd name="T48" fmla="*/ 443285830 w 388"/>
              <a:gd name="T49" fmla="*/ 1097201434 h 449"/>
              <a:gd name="T50" fmla="*/ 448968309 w 388"/>
              <a:gd name="T51" fmla="*/ 1083917537 h 449"/>
              <a:gd name="T52" fmla="*/ 460334953 w 388"/>
              <a:gd name="T53" fmla="*/ 1067976860 h 449"/>
              <a:gd name="T54" fmla="*/ 474541993 w 388"/>
              <a:gd name="T55" fmla="*/ 1057351372 h 449"/>
              <a:gd name="T56" fmla="*/ 483066555 w 388"/>
              <a:gd name="T57" fmla="*/ 1041410695 h 449"/>
              <a:gd name="T58" fmla="*/ 474541993 w 388"/>
              <a:gd name="T59" fmla="*/ 1009530971 h 449"/>
              <a:gd name="T60" fmla="*/ 454650788 w 388"/>
              <a:gd name="T61" fmla="*/ 961710571 h 449"/>
              <a:gd name="T62" fmla="*/ 429076999 w 388"/>
              <a:gd name="T63" fmla="*/ 919205359 h 449"/>
              <a:gd name="T64" fmla="*/ 397819150 w 388"/>
              <a:gd name="T65" fmla="*/ 884668855 h 449"/>
              <a:gd name="T66" fmla="*/ 369403383 w 388"/>
              <a:gd name="T67" fmla="*/ 858101061 h 449"/>
              <a:gd name="T68" fmla="*/ 349513864 w 388"/>
              <a:gd name="T69" fmla="*/ 850132148 h 449"/>
              <a:gd name="T70" fmla="*/ 323938494 w 388"/>
              <a:gd name="T71" fmla="*/ 842161810 h 449"/>
              <a:gd name="T72" fmla="*/ 298364810 w 388"/>
              <a:gd name="T73" fmla="*/ 842161810 h 449"/>
              <a:gd name="T74" fmla="*/ 267106961 w 388"/>
              <a:gd name="T75" fmla="*/ 844818589 h 449"/>
              <a:gd name="T76" fmla="*/ 235850798 w 388"/>
              <a:gd name="T77" fmla="*/ 852787298 h 449"/>
              <a:gd name="T78" fmla="*/ 201750814 w 388"/>
              <a:gd name="T79" fmla="*/ 863414620 h 449"/>
              <a:gd name="T80" fmla="*/ 173335048 w 388"/>
              <a:gd name="T81" fmla="*/ 876698517 h 449"/>
              <a:gd name="T82" fmla="*/ 136394720 w 388"/>
              <a:gd name="T83" fmla="*/ 884668855 h 449"/>
              <a:gd name="T84" fmla="*/ 99454366 w 388"/>
              <a:gd name="T85" fmla="*/ 884668855 h 449"/>
              <a:gd name="T86" fmla="*/ 59673642 w 388"/>
              <a:gd name="T87" fmla="*/ 876698517 h 449"/>
              <a:gd name="T88" fmla="*/ 17049129 w 388"/>
              <a:gd name="T89" fmla="*/ 860757840 h 449"/>
              <a:gd name="T90" fmla="*/ 14207047 w 388"/>
              <a:gd name="T91" fmla="*/ 791684630 h 449"/>
              <a:gd name="T92" fmla="*/ 196068335 w 388"/>
              <a:gd name="T93" fmla="*/ 696045458 h 449"/>
              <a:gd name="T94" fmla="*/ 292682331 w 388"/>
              <a:gd name="T95" fmla="*/ 619002113 h 449"/>
              <a:gd name="T96" fmla="*/ 68198203 w 388"/>
              <a:gd name="T97" fmla="*/ 29222957 h 4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8"/>
              <a:gd name="T148" fmla="*/ 0 h 449"/>
              <a:gd name="T149" fmla="*/ 388 w 388"/>
              <a:gd name="T150" fmla="*/ 449 h 44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8" h="449">
                <a:moveTo>
                  <a:pt x="24" y="11"/>
                </a:moveTo>
                <a:lnTo>
                  <a:pt x="102" y="14"/>
                </a:lnTo>
                <a:lnTo>
                  <a:pt x="378" y="0"/>
                </a:lnTo>
                <a:lnTo>
                  <a:pt x="378" y="2"/>
                </a:lnTo>
                <a:lnTo>
                  <a:pt x="372" y="196"/>
                </a:lnTo>
                <a:lnTo>
                  <a:pt x="388" y="268"/>
                </a:lnTo>
                <a:lnTo>
                  <a:pt x="355" y="321"/>
                </a:lnTo>
                <a:lnTo>
                  <a:pt x="338" y="324"/>
                </a:lnTo>
                <a:lnTo>
                  <a:pt x="305" y="327"/>
                </a:lnTo>
                <a:lnTo>
                  <a:pt x="260" y="379"/>
                </a:lnTo>
                <a:lnTo>
                  <a:pt x="244" y="425"/>
                </a:lnTo>
                <a:lnTo>
                  <a:pt x="242" y="425"/>
                </a:lnTo>
                <a:lnTo>
                  <a:pt x="239" y="424"/>
                </a:lnTo>
                <a:lnTo>
                  <a:pt x="238" y="424"/>
                </a:lnTo>
                <a:lnTo>
                  <a:pt x="235" y="422"/>
                </a:lnTo>
                <a:lnTo>
                  <a:pt x="233" y="422"/>
                </a:lnTo>
                <a:lnTo>
                  <a:pt x="230" y="422"/>
                </a:lnTo>
                <a:lnTo>
                  <a:pt x="229" y="422"/>
                </a:lnTo>
                <a:lnTo>
                  <a:pt x="226" y="422"/>
                </a:lnTo>
                <a:lnTo>
                  <a:pt x="225" y="424"/>
                </a:lnTo>
                <a:lnTo>
                  <a:pt x="223" y="425"/>
                </a:lnTo>
                <a:lnTo>
                  <a:pt x="221" y="428"/>
                </a:lnTo>
                <a:lnTo>
                  <a:pt x="219" y="429"/>
                </a:lnTo>
                <a:lnTo>
                  <a:pt x="217" y="432"/>
                </a:lnTo>
                <a:lnTo>
                  <a:pt x="215" y="435"/>
                </a:lnTo>
                <a:lnTo>
                  <a:pt x="214" y="438"/>
                </a:lnTo>
                <a:lnTo>
                  <a:pt x="211" y="439"/>
                </a:lnTo>
                <a:lnTo>
                  <a:pt x="210" y="441"/>
                </a:lnTo>
                <a:lnTo>
                  <a:pt x="208" y="442"/>
                </a:lnTo>
                <a:lnTo>
                  <a:pt x="206" y="444"/>
                </a:lnTo>
                <a:lnTo>
                  <a:pt x="205" y="447"/>
                </a:lnTo>
                <a:lnTo>
                  <a:pt x="202" y="448"/>
                </a:lnTo>
                <a:lnTo>
                  <a:pt x="201" y="448"/>
                </a:lnTo>
                <a:lnTo>
                  <a:pt x="198" y="449"/>
                </a:lnTo>
                <a:lnTo>
                  <a:pt x="196" y="449"/>
                </a:lnTo>
                <a:lnTo>
                  <a:pt x="192" y="448"/>
                </a:lnTo>
                <a:lnTo>
                  <a:pt x="187" y="447"/>
                </a:lnTo>
                <a:lnTo>
                  <a:pt x="182" y="445"/>
                </a:lnTo>
                <a:lnTo>
                  <a:pt x="176" y="444"/>
                </a:lnTo>
                <a:lnTo>
                  <a:pt x="171" y="441"/>
                </a:lnTo>
                <a:lnTo>
                  <a:pt x="167" y="438"/>
                </a:lnTo>
                <a:lnTo>
                  <a:pt x="164" y="435"/>
                </a:lnTo>
                <a:lnTo>
                  <a:pt x="160" y="432"/>
                </a:lnTo>
                <a:lnTo>
                  <a:pt x="158" y="431"/>
                </a:lnTo>
                <a:lnTo>
                  <a:pt x="157" y="428"/>
                </a:lnTo>
                <a:lnTo>
                  <a:pt x="156" y="425"/>
                </a:lnTo>
                <a:lnTo>
                  <a:pt x="156" y="422"/>
                </a:lnTo>
                <a:lnTo>
                  <a:pt x="156" y="419"/>
                </a:lnTo>
                <a:lnTo>
                  <a:pt x="156" y="416"/>
                </a:lnTo>
                <a:lnTo>
                  <a:pt x="156" y="413"/>
                </a:lnTo>
                <a:lnTo>
                  <a:pt x="156" y="411"/>
                </a:lnTo>
                <a:lnTo>
                  <a:pt x="158" y="408"/>
                </a:lnTo>
                <a:lnTo>
                  <a:pt x="160" y="405"/>
                </a:lnTo>
                <a:lnTo>
                  <a:pt x="162" y="402"/>
                </a:lnTo>
                <a:lnTo>
                  <a:pt x="165" y="400"/>
                </a:lnTo>
                <a:lnTo>
                  <a:pt x="167" y="398"/>
                </a:lnTo>
                <a:lnTo>
                  <a:pt x="169" y="395"/>
                </a:lnTo>
                <a:lnTo>
                  <a:pt x="170" y="392"/>
                </a:lnTo>
                <a:lnTo>
                  <a:pt x="170" y="389"/>
                </a:lnTo>
                <a:lnTo>
                  <a:pt x="167" y="380"/>
                </a:lnTo>
                <a:lnTo>
                  <a:pt x="164" y="370"/>
                </a:lnTo>
                <a:lnTo>
                  <a:pt x="160" y="362"/>
                </a:lnTo>
                <a:lnTo>
                  <a:pt x="156" y="354"/>
                </a:lnTo>
                <a:lnTo>
                  <a:pt x="151" y="346"/>
                </a:lnTo>
                <a:lnTo>
                  <a:pt x="146" y="338"/>
                </a:lnTo>
                <a:lnTo>
                  <a:pt x="140" y="333"/>
                </a:lnTo>
                <a:lnTo>
                  <a:pt x="134" y="325"/>
                </a:lnTo>
                <a:lnTo>
                  <a:pt x="130" y="323"/>
                </a:lnTo>
                <a:lnTo>
                  <a:pt x="126" y="321"/>
                </a:lnTo>
                <a:lnTo>
                  <a:pt x="123" y="320"/>
                </a:lnTo>
                <a:lnTo>
                  <a:pt x="117" y="318"/>
                </a:lnTo>
                <a:lnTo>
                  <a:pt x="114" y="317"/>
                </a:lnTo>
                <a:lnTo>
                  <a:pt x="108" y="317"/>
                </a:lnTo>
                <a:lnTo>
                  <a:pt x="105" y="317"/>
                </a:lnTo>
                <a:lnTo>
                  <a:pt x="99" y="317"/>
                </a:lnTo>
                <a:lnTo>
                  <a:pt x="94" y="318"/>
                </a:lnTo>
                <a:lnTo>
                  <a:pt x="89" y="320"/>
                </a:lnTo>
                <a:lnTo>
                  <a:pt x="83" y="321"/>
                </a:lnTo>
                <a:lnTo>
                  <a:pt x="78" y="323"/>
                </a:lnTo>
                <a:lnTo>
                  <a:pt x="71" y="325"/>
                </a:lnTo>
                <a:lnTo>
                  <a:pt x="66" y="327"/>
                </a:lnTo>
                <a:lnTo>
                  <a:pt x="61" y="330"/>
                </a:lnTo>
                <a:lnTo>
                  <a:pt x="55" y="331"/>
                </a:lnTo>
                <a:lnTo>
                  <a:pt x="48" y="333"/>
                </a:lnTo>
                <a:lnTo>
                  <a:pt x="42" y="333"/>
                </a:lnTo>
                <a:lnTo>
                  <a:pt x="35" y="333"/>
                </a:lnTo>
                <a:lnTo>
                  <a:pt x="28" y="331"/>
                </a:lnTo>
                <a:lnTo>
                  <a:pt x="21" y="330"/>
                </a:lnTo>
                <a:lnTo>
                  <a:pt x="14" y="327"/>
                </a:lnTo>
                <a:lnTo>
                  <a:pt x="6" y="324"/>
                </a:lnTo>
                <a:lnTo>
                  <a:pt x="0" y="321"/>
                </a:lnTo>
                <a:lnTo>
                  <a:pt x="5" y="298"/>
                </a:lnTo>
                <a:lnTo>
                  <a:pt x="25" y="278"/>
                </a:lnTo>
                <a:lnTo>
                  <a:pt x="69" y="262"/>
                </a:lnTo>
                <a:lnTo>
                  <a:pt x="69" y="243"/>
                </a:lnTo>
                <a:lnTo>
                  <a:pt x="103" y="233"/>
                </a:lnTo>
                <a:lnTo>
                  <a:pt x="43" y="83"/>
                </a:lnTo>
                <a:lnTo>
                  <a:pt x="24" y="11"/>
                </a:lnTo>
                <a:close/>
              </a:path>
            </a:pathLst>
          </a:custGeom>
          <a:solidFill>
            <a:srgbClr val="66CCFF"/>
          </a:solidFill>
          <a:ln w="9525">
            <a:noFill/>
            <a:round/>
            <a:headEnd/>
            <a:tailEnd/>
          </a:ln>
        </p:spPr>
        <p:txBody>
          <a:bodyPr/>
          <a:lstStyle/>
          <a:p>
            <a:endParaRPr lang="en-US"/>
          </a:p>
        </p:txBody>
      </p:sp>
      <p:sp>
        <p:nvSpPr>
          <p:cNvPr id="18485" name="Freeform 57"/>
          <p:cNvSpPr>
            <a:spLocks/>
          </p:cNvSpPr>
          <p:nvPr/>
        </p:nvSpPr>
        <p:spPr bwMode="auto">
          <a:xfrm>
            <a:off x="8016875" y="5180014"/>
            <a:ext cx="654050" cy="731837"/>
          </a:xfrm>
          <a:custGeom>
            <a:avLst/>
            <a:gdLst>
              <a:gd name="T0" fmla="*/ 289840249 w 388"/>
              <a:gd name="T1" fmla="*/ 37193296 h 449"/>
              <a:gd name="T2" fmla="*/ 1074113696 w 388"/>
              <a:gd name="T3" fmla="*/ 5313561 h 449"/>
              <a:gd name="T4" fmla="*/ 1102529462 w 388"/>
              <a:gd name="T5" fmla="*/ 711984505 h 449"/>
              <a:gd name="T6" fmla="*/ 960450630 w 388"/>
              <a:gd name="T7" fmla="*/ 860757840 h 449"/>
              <a:gd name="T8" fmla="*/ 738808453 w 388"/>
              <a:gd name="T9" fmla="*/ 1006874192 h 449"/>
              <a:gd name="T10" fmla="*/ 687659399 w 388"/>
              <a:gd name="T11" fmla="*/ 1129081158 h 449"/>
              <a:gd name="T12" fmla="*/ 676294441 w 388"/>
              <a:gd name="T13" fmla="*/ 1126424379 h 449"/>
              <a:gd name="T14" fmla="*/ 662085715 w 388"/>
              <a:gd name="T15" fmla="*/ 1121110820 h 449"/>
              <a:gd name="T16" fmla="*/ 650719071 w 388"/>
              <a:gd name="T17" fmla="*/ 1121110820 h 449"/>
              <a:gd name="T18" fmla="*/ 639354113 w 388"/>
              <a:gd name="T19" fmla="*/ 1126424379 h 449"/>
              <a:gd name="T20" fmla="*/ 627987469 w 388"/>
              <a:gd name="T21" fmla="*/ 1137051496 h 449"/>
              <a:gd name="T22" fmla="*/ 616620825 w 388"/>
              <a:gd name="T23" fmla="*/ 1147676984 h 449"/>
              <a:gd name="T24" fmla="*/ 608096264 w 388"/>
              <a:gd name="T25" fmla="*/ 1163617661 h 449"/>
              <a:gd name="T26" fmla="*/ 596729620 w 388"/>
              <a:gd name="T27" fmla="*/ 1171588000 h 449"/>
              <a:gd name="T28" fmla="*/ 585362977 w 388"/>
              <a:gd name="T29" fmla="*/ 1179556708 h 449"/>
              <a:gd name="T30" fmla="*/ 573998019 w 388"/>
              <a:gd name="T31" fmla="*/ 1190183826 h 449"/>
              <a:gd name="T32" fmla="*/ 562631375 w 388"/>
              <a:gd name="T33" fmla="*/ 1192840606 h 449"/>
              <a:gd name="T34" fmla="*/ 545582252 w 388"/>
              <a:gd name="T35" fmla="*/ 1190183826 h 449"/>
              <a:gd name="T36" fmla="*/ 517166486 w 388"/>
              <a:gd name="T37" fmla="*/ 1182213488 h 449"/>
              <a:gd name="T38" fmla="*/ 485908637 w 388"/>
              <a:gd name="T39" fmla="*/ 1171588000 h 449"/>
              <a:gd name="T40" fmla="*/ 466017432 w 388"/>
              <a:gd name="T41" fmla="*/ 1155647323 h 449"/>
              <a:gd name="T42" fmla="*/ 448968309 w 388"/>
              <a:gd name="T43" fmla="*/ 1145020205 h 449"/>
              <a:gd name="T44" fmla="*/ 443285830 w 388"/>
              <a:gd name="T45" fmla="*/ 1129081158 h 449"/>
              <a:gd name="T46" fmla="*/ 443285830 w 388"/>
              <a:gd name="T47" fmla="*/ 1113140481 h 449"/>
              <a:gd name="T48" fmla="*/ 443285830 w 388"/>
              <a:gd name="T49" fmla="*/ 1097201434 h 449"/>
              <a:gd name="T50" fmla="*/ 448968309 w 388"/>
              <a:gd name="T51" fmla="*/ 1083917537 h 449"/>
              <a:gd name="T52" fmla="*/ 460334953 w 388"/>
              <a:gd name="T53" fmla="*/ 1067976860 h 449"/>
              <a:gd name="T54" fmla="*/ 474541993 w 388"/>
              <a:gd name="T55" fmla="*/ 1057351372 h 449"/>
              <a:gd name="T56" fmla="*/ 483066555 w 388"/>
              <a:gd name="T57" fmla="*/ 1041410695 h 449"/>
              <a:gd name="T58" fmla="*/ 474541993 w 388"/>
              <a:gd name="T59" fmla="*/ 1009530971 h 449"/>
              <a:gd name="T60" fmla="*/ 454650788 w 388"/>
              <a:gd name="T61" fmla="*/ 961710571 h 449"/>
              <a:gd name="T62" fmla="*/ 429076999 w 388"/>
              <a:gd name="T63" fmla="*/ 919205359 h 449"/>
              <a:gd name="T64" fmla="*/ 397819150 w 388"/>
              <a:gd name="T65" fmla="*/ 884668855 h 449"/>
              <a:gd name="T66" fmla="*/ 369403383 w 388"/>
              <a:gd name="T67" fmla="*/ 858101061 h 449"/>
              <a:gd name="T68" fmla="*/ 349513864 w 388"/>
              <a:gd name="T69" fmla="*/ 850132148 h 449"/>
              <a:gd name="T70" fmla="*/ 323938494 w 388"/>
              <a:gd name="T71" fmla="*/ 842161810 h 449"/>
              <a:gd name="T72" fmla="*/ 298364810 w 388"/>
              <a:gd name="T73" fmla="*/ 842161810 h 449"/>
              <a:gd name="T74" fmla="*/ 267106961 w 388"/>
              <a:gd name="T75" fmla="*/ 844818589 h 449"/>
              <a:gd name="T76" fmla="*/ 235850798 w 388"/>
              <a:gd name="T77" fmla="*/ 852787298 h 449"/>
              <a:gd name="T78" fmla="*/ 201750814 w 388"/>
              <a:gd name="T79" fmla="*/ 863414620 h 449"/>
              <a:gd name="T80" fmla="*/ 173335048 w 388"/>
              <a:gd name="T81" fmla="*/ 876698517 h 449"/>
              <a:gd name="T82" fmla="*/ 136394720 w 388"/>
              <a:gd name="T83" fmla="*/ 884668855 h 449"/>
              <a:gd name="T84" fmla="*/ 99454366 w 388"/>
              <a:gd name="T85" fmla="*/ 884668855 h 449"/>
              <a:gd name="T86" fmla="*/ 59673642 w 388"/>
              <a:gd name="T87" fmla="*/ 876698517 h 449"/>
              <a:gd name="T88" fmla="*/ 17049129 w 388"/>
              <a:gd name="T89" fmla="*/ 860757840 h 449"/>
              <a:gd name="T90" fmla="*/ 14207047 w 388"/>
              <a:gd name="T91" fmla="*/ 791684630 h 449"/>
              <a:gd name="T92" fmla="*/ 196068335 w 388"/>
              <a:gd name="T93" fmla="*/ 696045458 h 449"/>
              <a:gd name="T94" fmla="*/ 292682331 w 388"/>
              <a:gd name="T95" fmla="*/ 619002113 h 449"/>
              <a:gd name="T96" fmla="*/ 68198203 w 388"/>
              <a:gd name="T97" fmla="*/ 29222957 h 44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8"/>
              <a:gd name="T148" fmla="*/ 0 h 449"/>
              <a:gd name="T149" fmla="*/ 388 w 388"/>
              <a:gd name="T150" fmla="*/ 449 h 44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8" h="449">
                <a:moveTo>
                  <a:pt x="24" y="11"/>
                </a:moveTo>
                <a:lnTo>
                  <a:pt x="102" y="14"/>
                </a:lnTo>
                <a:lnTo>
                  <a:pt x="378" y="0"/>
                </a:lnTo>
                <a:lnTo>
                  <a:pt x="378" y="2"/>
                </a:lnTo>
                <a:lnTo>
                  <a:pt x="372" y="196"/>
                </a:lnTo>
                <a:lnTo>
                  <a:pt x="388" y="268"/>
                </a:lnTo>
                <a:lnTo>
                  <a:pt x="355" y="321"/>
                </a:lnTo>
                <a:lnTo>
                  <a:pt x="338" y="324"/>
                </a:lnTo>
                <a:lnTo>
                  <a:pt x="305" y="327"/>
                </a:lnTo>
                <a:lnTo>
                  <a:pt x="260" y="379"/>
                </a:lnTo>
                <a:lnTo>
                  <a:pt x="244" y="425"/>
                </a:lnTo>
                <a:lnTo>
                  <a:pt x="242" y="425"/>
                </a:lnTo>
                <a:lnTo>
                  <a:pt x="239" y="424"/>
                </a:lnTo>
                <a:lnTo>
                  <a:pt x="238" y="424"/>
                </a:lnTo>
                <a:lnTo>
                  <a:pt x="235" y="422"/>
                </a:lnTo>
                <a:lnTo>
                  <a:pt x="233" y="422"/>
                </a:lnTo>
                <a:lnTo>
                  <a:pt x="230" y="422"/>
                </a:lnTo>
                <a:lnTo>
                  <a:pt x="229" y="422"/>
                </a:lnTo>
                <a:lnTo>
                  <a:pt x="226" y="422"/>
                </a:lnTo>
                <a:lnTo>
                  <a:pt x="225" y="424"/>
                </a:lnTo>
                <a:lnTo>
                  <a:pt x="223" y="425"/>
                </a:lnTo>
                <a:lnTo>
                  <a:pt x="221" y="428"/>
                </a:lnTo>
                <a:lnTo>
                  <a:pt x="219" y="429"/>
                </a:lnTo>
                <a:lnTo>
                  <a:pt x="217" y="432"/>
                </a:lnTo>
                <a:lnTo>
                  <a:pt x="215" y="435"/>
                </a:lnTo>
                <a:lnTo>
                  <a:pt x="214" y="438"/>
                </a:lnTo>
                <a:lnTo>
                  <a:pt x="211" y="439"/>
                </a:lnTo>
                <a:lnTo>
                  <a:pt x="210" y="441"/>
                </a:lnTo>
                <a:lnTo>
                  <a:pt x="208" y="442"/>
                </a:lnTo>
                <a:lnTo>
                  <a:pt x="206" y="444"/>
                </a:lnTo>
                <a:lnTo>
                  <a:pt x="205" y="447"/>
                </a:lnTo>
                <a:lnTo>
                  <a:pt x="202" y="448"/>
                </a:lnTo>
                <a:lnTo>
                  <a:pt x="201" y="448"/>
                </a:lnTo>
                <a:lnTo>
                  <a:pt x="198" y="449"/>
                </a:lnTo>
                <a:lnTo>
                  <a:pt x="196" y="449"/>
                </a:lnTo>
                <a:lnTo>
                  <a:pt x="192" y="448"/>
                </a:lnTo>
                <a:lnTo>
                  <a:pt x="187" y="447"/>
                </a:lnTo>
                <a:lnTo>
                  <a:pt x="182" y="445"/>
                </a:lnTo>
                <a:lnTo>
                  <a:pt x="176" y="444"/>
                </a:lnTo>
                <a:lnTo>
                  <a:pt x="171" y="441"/>
                </a:lnTo>
                <a:lnTo>
                  <a:pt x="167" y="438"/>
                </a:lnTo>
                <a:lnTo>
                  <a:pt x="164" y="435"/>
                </a:lnTo>
                <a:lnTo>
                  <a:pt x="160" y="432"/>
                </a:lnTo>
                <a:lnTo>
                  <a:pt x="158" y="431"/>
                </a:lnTo>
                <a:lnTo>
                  <a:pt x="157" y="428"/>
                </a:lnTo>
                <a:lnTo>
                  <a:pt x="156" y="425"/>
                </a:lnTo>
                <a:lnTo>
                  <a:pt x="156" y="422"/>
                </a:lnTo>
                <a:lnTo>
                  <a:pt x="156" y="419"/>
                </a:lnTo>
                <a:lnTo>
                  <a:pt x="156" y="416"/>
                </a:lnTo>
                <a:lnTo>
                  <a:pt x="156" y="413"/>
                </a:lnTo>
                <a:lnTo>
                  <a:pt x="156" y="411"/>
                </a:lnTo>
                <a:lnTo>
                  <a:pt x="158" y="408"/>
                </a:lnTo>
                <a:lnTo>
                  <a:pt x="160" y="405"/>
                </a:lnTo>
                <a:lnTo>
                  <a:pt x="162" y="402"/>
                </a:lnTo>
                <a:lnTo>
                  <a:pt x="165" y="400"/>
                </a:lnTo>
                <a:lnTo>
                  <a:pt x="167" y="398"/>
                </a:lnTo>
                <a:lnTo>
                  <a:pt x="169" y="395"/>
                </a:lnTo>
                <a:lnTo>
                  <a:pt x="170" y="392"/>
                </a:lnTo>
                <a:lnTo>
                  <a:pt x="170" y="389"/>
                </a:lnTo>
                <a:lnTo>
                  <a:pt x="167" y="380"/>
                </a:lnTo>
                <a:lnTo>
                  <a:pt x="164" y="370"/>
                </a:lnTo>
                <a:lnTo>
                  <a:pt x="160" y="362"/>
                </a:lnTo>
                <a:lnTo>
                  <a:pt x="156" y="354"/>
                </a:lnTo>
                <a:lnTo>
                  <a:pt x="151" y="346"/>
                </a:lnTo>
                <a:lnTo>
                  <a:pt x="146" y="338"/>
                </a:lnTo>
                <a:lnTo>
                  <a:pt x="140" y="333"/>
                </a:lnTo>
                <a:lnTo>
                  <a:pt x="134" y="325"/>
                </a:lnTo>
                <a:lnTo>
                  <a:pt x="130" y="323"/>
                </a:lnTo>
                <a:lnTo>
                  <a:pt x="126" y="321"/>
                </a:lnTo>
                <a:lnTo>
                  <a:pt x="123" y="320"/>
                </a:lnTo>
                <a:lnTo>
                  <a:pt x="117" y="318"/>
                </a:lnTo>
                <a:lnTo>
                  <a:pt x="114" y="317"/>
                </a:lnTo>
                <a:lnTo>
                  <a:pt x="108" y="317"/>
                </a:lnTo>
                <a:lnTo>
                  <a:pt x="105" y="317"/>
                </a:lnTo>
                <a:lnTo>
                  <a:pt x="99" y="317"/>
                </a:lnTo>
                <a:lnTo>
                  <a:pt x="94" y="318"/>
                </a:lnTo>
                <a:lnTo>
                  <a:pt x="89" y="320"/>
                </a:lnTo>
                <a:lnTo>
                  <a:pt x="83" y="321"/>
                </a:lnTo>
                <a:lnTo>
                  <a:pt x="78" y="323"/>
                </a:lnTo>
                <a:lnTo>
                  <a:pt x="71" y="325"/>
                </a:lnTo>
                <a:lnTo>
                  <a:pt x="66" y="327"/>
                </a:lnTo>
                <a:lnTo>
                  <a:pt x="61" y="330"/>
                </a:lnTo>
                <a:lnTo>
                  <a:pt x="55" y="331"/>
                </a:lnTo>
                <a:lnTo>
                  <a:pt x="48" y="333"/>
                </a:lnTo>
                <a:lnTo>
                  <a:pt x="42" y="333"/>
                </a:lnTo>
                <a:lnTo>
                  <a:pt x="35" y="333"/>
                </a:lnTo>
                <a:lnTo>
                  <a:pt x="28" y="331"/>
                </a:lnTo>
                <a:lnTo>
                  <a:pt x="21" y="330"/>
                </a:lnTo>
                <a:lnTo>
                  <a:pt x="14" y="327"/>
                </a:lnTo>
                <a:lnTo>
                  <a:pt x="6" y="324"/>
                </a:lnTo>
                <a:lnTo>
                  <a:pt x="0" y="321"/>
                </a:lnTo>
                <a:lnTo>
                  <a:pt x="5" y="298"/>
                </a:lnTo>
                <a:lnTo>
                  <a:pt x="25" y="278"/>
                </a:lnTo>
                <a:lnTo>
                  <a:pt x="69" y="262"/>
                </a:lnTo>
                <a:lnTo>
                  <a:pt x="69" y="243"/>
                </a:lnTo>
                <a:lnTo>
                  <a:pt x="103" y="233"/>
                </a:lnTo>
                <a:lnTo>
                  <a:pt x="43" y="83"/>
                </a:lnTo>
                <a:lnTo>
                  <a:pt x="24" y="11"/>
                </a:lnTo>
              </a:path>
            </a:pathLst>
          </a:custGeom>
          <a:noFill/>
          <a:ln w="1588">
            <a:solidFill>
              <a:srgbClr val="1F1A17"/>
            </a:solidFill>
            <a:prstDash val="solid"/>
            <a:round/>
            <a:headEnd/>
            <a:tailEnd/>
          </a:ln>
        </p:spPr>
        <p:txBody>
          <a:bodyPr/>
          <a:lstStyle/>
          <a:p>
            <a:endParaRPr lang="en-US"/>
          </a:p>
        </p:txBody>
      </p:sp>
      <p:sp>
        <p:nvSpPr>
          <p:cNvPr id="18486" name="Freeform 58"/>
          <p:cNvSpPr>
            <a:spLocks/>
          </p:cNvSpPr>
          <p:nvPr/>
        </p:nvSpPr>
        <p:spPr bwMode="auto">
          <a:xfrm>
            <a:off x="7750175" y="5192714"/>
            <a:ext cx="438150" cy="509587"/>
          </a:xfrm>
          <a:custGeom>
            <a:avLst/>
            <a:gdLst>
              <a:gd name="T0" fmla="*/ 19878526 w 260"/>
              <a:gd name="T1" fmla="*/ 477111836 h 313"/>
              <a:gd name="T2" fmla="*/ 0 w 260"/>
              <a:gd name="T3" fmla="*/ 5301007 h 313"/>
              <a:gd name="T4" fmla="*/ 494137123 w 260"/>
              <a:gd name="T5" fmla="*/ 7951511 h 313"/>
              <a:gd name="T6" fmla="*/ 567973789 w 260"/>
              <a:gd name="T7" fmla="*/ 198797514 h 313"/>
              <a:gd name="T8" fmla="*/ 641810455 w 260"/>
              <a:gd name="T9" fmla="*/ 622895991 h 313"/>
              <a:gd name="T10" fmla="*/ 516856875 w 260"/>
              <a:gd name="T11" fmla="*/ 715668466 h 313"/>
              <a:gd name="T12" fmla="*/ 445859756 w 260"/>
              <a:gd name="T13" fmla="*/ 829644962 h 313"/>
              <a:gd name="T14" fmla="*/ 440180555 w 260"/>
              <a:gd name="T15" fmla="*/ 829644962 h 313"/>
              <a:gd name="T16" fmla="*/ 437341008 w 260"/>
              <a:gd name="T17" fmla="*/ 826994459 h 313"/>
              <a:gd name="T18" fmla="*/ 434499775 w 260"/>
              <a:gd name="T19" fmla="*/ 826994459 h 313"/>
              <a:gd name="T20" fmla="*/ 428820679 w 260"/>
              <a:gd name="T21" fmla="*/ 826994459 h 313"/>
              <a:gd name="T22" fmla="*/ 411781708 w 260"/>
              <a:gd name="T23" fmla="*/ 813741946 h 313"/>
              <a:gd name="T24" fmla="*/ 389061956 w 260"/>
              <a:gd name="T25" fmla="*/ 805788810 h 313"/>
              <a:gd name="T26" fmla="*/ 372022985 w 260"/>
              <a:gd name="T27" fmla="*/ 800487805 h 313"/>
              <a:gd name="T28" fmla="*/ 352144465 w 260"/>
              <a:gd name="T29" fmla="*/ 795186800 h 313"/>
              <a:gd name="T30" fmla="*/ 318066523 w 260"/>
              <a:gd name="T31" fmla="*/ 779283784 h 313"/>
              <a:gd name="T32" fmla="*/ 283986894 w 260"/>
              <a:gd name="T33" fmla="*/ 766029643 h 313"/>
              <a:gd name="T34" fmla="*/ 252748499 w 260"/>
              <a:gd name="T35" fmla="*/ 744825622 h 313"/>
              <a:gd name="T36" fmla="*/ 227189200 w 260"/>
              <a:gd name="T37" fmla="*/ 723619974 h 313"/>
              <a:gd name="T38" fmla="*/ 215830956 w 260"/>
              <a:gd name="T39" fmla="*/ 699763822 h 313"/>
              <a:gd name="T40" fmla="*/ 215830956 w 260"/>
              <a:gd name="T41" fmla="*/ 670608294 h 313"/>
              <a:gd name="T42" fmla="*/ 215830956 w 260"/>
              <a:gd name="T43" fmla="*/ 638800634 h 313"/>
              <a:gd name="T44" fmla="*/ 204471080 w 260"/>
              <a:gd name="T45" fmla="*/ 614944483 h 313"/>
              <a:gd name="T46" fmla="*/ 187432109 w 260"/>
              <a:gd name="T47" fmla="*/ 601691970 h 313"/>
              <a:gd name="T48" fmla="*/ 161872809 w 260"/>
              <a:gd name="T49" fmla="*/ 588437829 h 313"/>
              <a:gd name="T50" fmla="*/ 130634414 w 260"/>
              <a:gd name="T51" fmla="*/ 585787326 h 313"/>
              <a:gd name="T52" fmla="*/ 110754210 w 260"/>
              <a:gd name="T53" fmla="*/ 575185316 h 313"/>
              <a:gd name="T54" fmla="*/ 85196569 w 260"/>
              <a:gd name="T55" fmla="*/ 561932803 h 313"/>
              <a:gd name="T56" fmla="*/ 62476817 w 260"/>
              <a:gd name="T57" fmla="*/ 546028159 h 313"/>
              <a:gd name="T58" fmla="*/ 39758737 w 260"/>
              <a:gd name="T59" fmla="*/ 532775646 h 313"/>
              <a:gd name="T60" fmla="*/ 28398861 w 260"/>
              <a:gd name="T61" fmla="*/ 511569997 h 313"/>
              <a:gd name="T62" fmla="*/ 28398861 w 260"/>
              <a:gd name="T63" fmla="*/ 508919495 h 313"/>
              <a:gd name="T64" fmla="*/ 25559306 w 260"/>
              <a:gd name="T65" fmla="*/ 506268992 h 313"/>
              <a:gd name="T66" fmla="*/ 25559306 w 260"/>
              <a:gd name="T67" fmla="*/ 500967987 h 313"/>
              <a:gd name="T68" fmla="*/ 25559306 w 260"/>
              <a:gd name="T69" fmla="*/ 498317485 h 3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0"/>
              <a:gd name="T106" fmla="*/ 0 h 313"/>
              <a:gd name="T107" fmla="*/ 260 w 260"/>
              <a:gd name="T108" fmla="*/ 313 h 3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0" h="313">
                <a:moveTo>
                  <a:pt x="4" y="185"/>
                </a:moveTo>
                <a:lnTo>
                  <a:pt x="7" y="180"/>
                </a:lnTo>
                <a:lnTo>
                  <a:pt x="8" y="108"/>
                </a:lnTo>
                <a:lnTo>
                  <a:pt x="0" y="2"/>
                </a:lnTo>
                <a:lnTo>
                  <a:pt x="82" y="0"/>
                </a:lnTo>
                <a:lnTo>
                  <a:pt x="174" y="3"/>
                </a:lnTo>
                <a:lnTo>
                  <a:pt x="181" y="3"/>
                </a:lnTo>
                <a:lnTo>
                  <a:pt x="200" y="75"/>
                </a:lnTo>
                <a:lnTo>
                  <a:pt x="260" y="225"/>
                </a:lnTo>
                <a:lnTo>
                  <a:pt x="226" y="235"/>
                </a:lnTo>
                <a:lnTo>
                  <a:pt x="226" y="254"/>
                </a:lnTo>
                <a:lnTo>
                  <a:pt x="182" y="270"/>
                </a:lnTo>
                <a:lnTo>
                  <a:pt x="162" y="290"/>
                </a:lnTo>
                <a:lnTo>
                  <a:pt x="157" y="313"/>
                </a:lnTo>
                <a:lnTo>
                  <a:pt x="155" y="313"/>
                </a:lnTo>
                <a:lnTo>
                  <a:pt x="154" y="312"/>
                </a:lnTo>
                <a:lnTo>
                  <a:pt x="153" y="312"/>
                </a:lnTo>
                <a:lnTo>
                  <a:pt x="151" y="312"/>
                </a:lnTo>
                <a:lnTo>
                  <a:pt x="149" y="310"/>
                </a:lnTo>
                <a:lnTo>
                  <a:pt x="145" y="307"/>
                </a:lnTo>
                <a:lnTo>
                  <a:pt x="141" y="306"/>
                </a:lnTo>
                <a:lnTo>
                  <a:pt x="137" y="304"/>
                </a:lnTo>
                <a:lnTo>
                  <a:pt x="135" y="303"/>
                </a:lnTo>
                <a:lnTo>
                  <a:pt x="131" y="302"/>
                </a:lnTo>
                <a:lnTo>
                  <a:pt x="127" y="300"/>
                </a:lnTo>
                <a:lnTo>
                  <a:pt x="124" y="300"/>
                </a:lnTo>
                <a:lnTo>
                  <a:pt x="118" y="297"/>
                </a:lnTo>
                <a:lnTo>
                  <a:pt x="112" y="294"/>
                </a:lnTo>
                <a:lnTo>
                  <a:pt x="107" y="292"/>
                </a:lnTo>
                <a:lnTo>
                  <a:pt x="100" y="289"/>
                </a:lnTo>
                <a:lnTo>
                  <a:pt x="94" y="286"/>
                </a:lnTo>
                <a:lnTo>
                  <a:pt x="89" y="281"/>
                </a:lnTo>
                <a:lnTo>
                  <a:pt x="83" y="277"/>
                </a:lnTo>
                <a:lnTo>
                  <a:pt x="80" y="273"/>
                </a:lnTo>
                <a:lnTo>
                  <a:pt x="77" y="268"/>
                </a:lnTo>
                <a:lnTo>
                  <a:pt x="76" y="264"/>
                </a:lnTo>
                <a:lnTo>
                  <a:pt x="76" y="258"/>
                </a:lnTo>
                <a:lnTo>
                  <a:pt x="76" y="253"/>
                </a:lnTo>
                <a:lnTo>
                  <a:pt x="76" y="247"/>
                </a:lnTo>
                <a:lnTo>
                  <a:pt x="76" y="241"/>
                </a:lnTo>
                <a:lnTo>
                  <a:pt x="74" y="235"/>
                </a:lnTo>
                <a:lnTo>
                  <a:pt x="72" y="232"/>
                </a:lnTo>
                <a:lnTo>
                  <a:pt x="69" y="228"/>
                </a:lnTo>
                <a:lnTo>
                  <a:pt x="66" y="227"/>
                </a:lnTo>
                <a:lnTo>
                  <a:pt x="62" y="224"/>
                </a:lnTo>
                <a:lnTo>
                  <a:pt x="57" y="222"/>
                </a:lnTo>
                <a:lnTo>
                  <a:pt x="51" y="221"/>
                </a:lnTo>
                <a:lnTo>
                  <a:pt x="46" y="221"/>
                </a:lnTo>
                <a:lnTo>
                  <a:pt x="42" y="219"/>
                </a:lnTo>
                <a:lnTo>
                  <a:pt x="39" y="217"/>
                </a:lnTo>
                <a:lnTo>
                  <a:pt x="33" y="215"/>
                </a:lnTo>
                <a:lnTo>
                  <a:pt x="30" y="212"/>
                </a:lnTo>
                <a:lnTo>
                  <a:pt x="26" y="209"/>
                </a:lnTo>
                <a:lnTo>
                  <a:pt x="22" y="206"/>
                </a:lnTo>
                <a:lnTo>
                  <a:pt x="18" y="204"/>
                </a:lnTo>
                <a:lnTo>
                  <a:pt x="14" y="201"/>
                </a:lnTo>
                <a:lnTo>
                  <a:pt x="12" y="198"/>
                </a:lnTo>
                <a:lnTo>
                  <a:pt x="10" y="193"/>
                </a:lnTo>
                <a:lnTo>
                  <a:pt x="10" y="192"/>
                </a:lnTo>
                <a:lnTo>
                  <a:pt x="9" y="191"/>
                </a:lnTo>
                <a:lnTo>
                  <a:pt x="9" y="189"/>
                </a:lnTo>
                <a:lnTo>
                  <a:pt x="9" y="188"/>
                </a:lnTo>
                <a:lnTo>
                  <a:pt x="4" y="185"/>
                </a:lnTo>
                <a:close/>
              </a:path>
            </a:pathLst>
          </a:custGeom>
          <a:solidFill>
            <a:srgbClr val="FF99CC"/>
          </a:solidFill>
          <a:ln w="1651" cap="flat" cmpd="sng">
            <a:solidFill>
              <a:srgbClr val="000000"/>
            </a:solidFill>
            <a:prstDash val="solid"/>
            <a:round/>
            <a:headEnd/>
            <a:tailEnd/>
          </a:ln>
        </p:spPr>
        <p:txBody>
          <a:bodyPr/>
          <a:lstStyle/>
          <a:p>
            <a:endParaRPr lang="en-US"/>
          </a:p>
        </p:txBody>
      </p:sp>
      <p:sp>
        <p:nvSpPr>
          <p:cNvPr id="18487" name="Freeform 59"/>
          <p:cNvSpPr>
            <a:spLocks/>
          </p:cNvSpPr>
          <p:nvPr/>
        </p:nvSpPr>
        <p:spPr bwMode="auto">
          <a:xfrm>
            <a:off x="7750175" y="5192714"/>
            <a:ext cx="438150" cy="509587"/>
          </a:xfrm>
          <a:custGeom>
            <a:avLst/>
            <a:gdLst>
              <a:gd name="T0" fmla="*/ 19878526 w 260"/>
              <a:gd name="T1" fmla="*/ 477111836 h 313"/>
              <a:gd name="T2" fmla="*/ 0 w 260"/>
              <a:gd name="T3" fmla="*/ 5301007 h 313"/>
              <a:gd name="T4" fmla="*/ 494137123 w 260"/>
              <a:gd name="T5" fmla="*/ 7951511 h 313"/>
              <a:gd name="T6" fmla="*/ 567973789 w 260"/>
              <a:gd name="T7" fmla="*/ 198797514 h 313"/>
              <a:gd name="T8" fmla="*/ 641810455 w 260"/>
              <a:gd name="T9" fmla="*/ 622895991 h 313"/>
              <a:gd name="T10" fmla="*/ 516856875 w 260"/>
              <a:gd name="T11" fmla="*/ 715668466 h 313"/>
              <a:gd name="T12" fmla="*/ 445859756 w 260"/>
              <a:gd name="T13" fmla="*/ 829644962 h 313"/>
              <a:gd name="T14" fmla="*/ 440180555 w 260"/>
              <a:gd name="T15" fmla="*/ 829644962 h 313"/>
              <a:gd name="T16" fmla="*/ 437341008 w 260"/>
              <a:gd name="T17" fmla="*/ 826994459 h 313"/>
              <a:gd name="T18" fmla="*/ 434499775 w 260"/>
              <a:gd name="T19" fmla="*/ 826994459 h 313"/>
              <a:gd name="T20" fmla="*/ 428820679 w 260"/>
              <a:gd name="T21" fmla="*/ 826994459 h 313"/>
              <a:gd name="T22" fmla="*/ 411781708 w 260"/>
              <a:gd name="T23" fmla="*/ 813741946 h 313"/>
              <a:gd name="T24" fmla="*/ 389061956 w 260"/>
              <a:gd name="T25" fmla="*/ 805788810 h 313"/>
              <a:gd name="T26" fmla="*/ 372022985 w 260"/>
              <a:gd name="T27" fmla="*/ 800487805 h 313"/>
              <a:gd name="T28" fmla="*/ 352144465 w 260"/>
              <a:gd name="T29" fmla="*/ 795186800 h 313"/>
              <a:gd name="T30" fmla="*/ 318066523 w 260"/>
              <a:gd name="T31" fmla="*/ 779283784 h 313"/>
              <a:gd name="T32" fmla="*/ 283986894 w 260"/>
              <a:gd name="T33" fmla="*/ 766029643 h 313"/>
              <a:gd name="T34" fmla="*/ 252748499 w 260"/>
              <a:gd name="T35" fmla="*/ 744825622 h 313"/>
              <a:gd name="T36" fmla="*/ 227189200 w 260"/>
              <a:gd name="T37" fmla="*/ 723619974 h 313"/>
              <a:gd name="T38" fmla="*/ 215830956 w 260"/>
              <a:gd name="T39" fmla="*/ 699763822 h 313"/>
              <a:gd name="T40" fmla="*/ 215830956 w 260"/>
              <a:gd name="T41" fmla="*/ 670608294 h 313"/>
              <a:gd name="T42" fmla="*/ 215830956 w 260"/>
              <a:gd name="T43" fmla="*/ 638800634 h 313"/>
              <a:gd name="T44" fmla="*/ 204471080 w 260"/>
              <a:gd name="T45" fmla="*/ 614944483 h 313"/>
              <a:gd name="T46" fmla="*/ 187432109 w 260"/>
              <a:gd name="T47" fmla="*/ 601691970 h 313"/>
              <a:gd name="T48" fmla="*/ 161872809 w 260"/>
              <a:gd name="T49" fmla="*/ 588437829 h 313"/>
              <a:gd name="T50" fmla="*/ 130634414 w 260"/>
              <a:gd name="T51" fmla="*/ 585787326 h 313"/>
              <a:gd name="T52" fmla="*/ 110754210 w 260"/>
              <a:gd name="T53" fmla="*/ 575185316 h 313"/>
              <a:gd name="T54" fmla="*/ 85196569 w 260"/>
              <a:gd name="T55" fmla="*/ 561932803 h 313"/>
              <a:gd name="T56" fmla="*/ 62476817 w 260"/>
              <a:gd name="T57" fmla="*/ 546028159 h 313"/>
              <a:gd name="T58" fmla="*/ 39758737 w 260"/>
              <a:gd name="T59" fmla="*/ 532775646 h 313"/>
              <a:gd name="T60" fmla="*/ 28398861 w 260"/>
              <a:gd name="T61" fmla="*/ 511569997 h 313"/>
              <a:gd name="T62" fmla="*/ 28398861 w 260"/>
              <a:gd name="T63" fmla="*/ 508919495 h 313"/>
              <a:gd name="T64" fmla="*/ 25559306 w 260"/>
              <a:gd name="T65" fmla="*/ 506268992 h 313"/>
              <a:gd name="T66" fmla="*/ 25559306 w 260"/>
              <a:gd name="T67" fmla="*/ 500967987 h 313"/>
              <a:gd name="T68" fmla="*/ 25559306 w 260"/>
              <a:gd name="T69" fmla="*/ 498317485 h 3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0"/>
              <a:gd name="T106" fmla="*/ 0 h 313"/>
              <a:gd name="T107" fmla="*/ 260 w 260"/>
              <a:gd name="T108" fmla="*/ 313 h 3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0" h="313">
                <a:moveTo>
                  <a:pt x="4" y="185"/>
                </a:moveTo>
                <a:lnTo>
                  <a:pt x="7" y="180"/>
                </a:lnTo>
                <a:lnTo>
                  <a:pt x="8" y="108"/>
                </a:lnTo>
                <a:lnTo>
                  <a:pt x="0" y="2"/>
                </a:lnTo>
                <a:lnTo>
                  <a:pt x="82" y="0"/>
                </a:lnTo>
                <a:lnTo>
                  <a:pt x="174" y="3"/>
                </a:lnTo>
                <a:lnTo>
                  <a:pt x="181" y="3"/>
                </a:lnTo>
                <a:lnTo>
                  <a:pt x="200" y="75"/>
                </a:lnTo>
                <a:lnTo>
                  <a:pt x="260" y="225"/>
                </a:lnTo>
                <a:lnTo>
                  <a:pt x="226" y="235"/>
                </a:lnTo>
                <a:lnTo>
                  <a:pt x="226" y="254"/>
                </a:lnTo>
                <a:lnTo>
                  <a:pt x="182" y="270"/>
                </a:lnTo>
                <a:lnTo>
                  <a:pt x="162" y="290"/>
                </a:lnTo>
                <a:lnTo>
                  <a:pt x="157" y="313"/>
                </a:lnTo>
                <a:lnTo>
                  <a:pt x="155" y="313"/>
                </a:lnTo>
                <a:lnTo>
                  <a:pt x="154" y="312"/>
                </a:lnTo>
                <a:lnTo>
                  <a:pt x="153" y="312"/>
                </a:lnTo>
                <a:lnTo>
                  <a:pt x="151" y="312"/>
                </a:lnTo>
                <a:lnTo>
                  <a:pt x="149" y="310"/>
                </a:lnTo>
                <a:lnTo>
                  <a:pt x="145" y="307"/>
                </a:lnTo>
                <a:lnTo>
                  <a:pt x="141" y="306"/>
                </a:lnTo>
                <a:lnTo>
                  <a:pt x="137" y="304"/>
                </a:lnTo>
                <a:lnTo>
                  <a:pt x="135" y="303"/>
                </a:lnTo>
                <a:lnTo>
                  <a:pt x="131" y="302"/>
                </a:lnTo>
                <a:lnTo>
                  <a:pt x="127" y="300"/>
                </a:lnTo>
                <a:lnTo>
                  <a:pt x="124" y="300"/>
                </a:lnTo>
                <a:lnTo>
                  <a:pt x="118" y="297"/>
                </a:lnTo>
                <a:lnTo>
                  <a:pt x="112" y="294"/>
                </a:lnTo>
                <a:lnTo>
                  <a:pt x="107" y="292"/>
                </a:lnTo>
                <a:lnTo>
                  <a:pt x="100" y="289"/>
                </a:lnTo>
                <a:lnTo>
                  <a:pt x="94" y="286"/>
                </a:lnTo>
                <a:lnTo>
                  <a:pt x="89" y="281"/>
                </a:lnTo>
                <a:lnTo>
                  <a:pt x="83" y="277"/>
                </a:lnTo>
                <a:lnTo>
                  <a:pt x="80" y="273"/>
                </a:lnTo>
                <a:lnTo>
                  <a:pt x="77" y="268"/>
                </a:lnTo>
                <a:lnTo>
                  <a:pt x="76" y="264"/>
                </a:lnTo>
                <a:lnTo>
                  <a:pt x="76" y="258"/>
                </a:lnTo>
                <a:lnTo>
                  <a:pt x="76" y="253"/>
                </a:lnTo>
                <a:lnTo>
                  <a:pt x="76" y="247"/>
                </a:lnTo>
                <a:lnTo>
                  <a:pt x="76" y="241"/>
                </a:lnTo>
                <a:lnTo>
                  <a:pt x="74" y="235"/>
                </a:lnTo>
                <a:lnTo>
                  <a:pt x="72" y="232"/>
                </a:lnTo>
                <a:lnTo>
                  <a:pt x="69" y="228"/>
                </a:lnTo>
                <a:lnTo>
                  <a:pt x="66" y="227"/>
                </a:lnTo>
                <a:lnTo>
                  <a:pt x="62" y="224"/>
                </a:lnTo>
                <a:lnTo>
                  <a:pt x="57" y="222"/>
                </a:lnTo>
                <a:lnTo>
                  <a:pt x="51" y="221"/>
                </a:lnTo>
                <a:lnTo>
                  <a:pt x="46" y="221"/>
                </a:lnTo>
                <a:lnTo>
                  <a:pt x="42" y="219"/>
                </a:lnTo>
                <a:lnTo>
                  <a:pt x="39" y="217"/>
                </a:lnTo>
                <a:lnTo>
                  <a:pt x="33" y="215"/>
                </a:lnTo>
                <a:lnTo>
                  <a:pt x="30" y="212"/>
                </a:lnTo>
                <a:lnTo>
                  <a:pt x="26" y="209"/>
                </a:lnTo>
                <a:lnTo>
                  <a:pt x="22" y="206"/>
                </a:lnTo>
                <a:lnTo>
                  <a:pt x="18" y="204"/>
                </a:lnTo>
                <a:lnTo>
                  <a:pt x="14" y="201"/>
                </a:lnTo>
                <a:lnTo>
                  <a:pt x="12" y="198"/>
                </a:lnTo>
                <a:lnTo>
                  <a:pt x="10" y="193"/>
                </a:lnTo>
                <a:lnTo>
                  <a:pt x="10" y="192"/>
                </a:lnTo>
                <a:lnTo>
                  <a:pt x="9" y="191"/>
                </a:lnTo>
                <a:lnTo>
                  <a:pt x="9" y="189"/>
                </a:lnTo>
                <a:lnTo>
                  <a:pt x="9" y="188"/>
                </a:lnTo>
                <a:lnTo>
                  <a:pt x="4" y="185"/>
                </a:lnTo>
              </a:path>
            </a:pathLst>
          </a:custGeom>
          <a:noFill/>
          <a:ln w="1588">
            <a:solidFill>
              <a:srgbClr val="1F1A17"/>
            </a:solidFill>
            <a:prstDash val="solid"/>
            <a:round/>
            <a:headEnd/>
            <a:tailEnd/>
          </a:ln>
        </p:spPr>
        <p:txBody>
          <a:bodyPr/>
          <a:lstStyle/>
          <a:p>
            <a:endParaRPr lang="en-US"/>
          </a:p>
        </p:txBody>
      </p:sp>
      <p:sp>
        <p:nvSpPr>
          <p:cNvPr id="18488" name="Freeform 60"/>
          <p:cNvSpPr>
            <a:spLocks/>
          </p:cNvSpPr>
          <p:nvPr/>
        </p:nvSpPr>
        <p:spPr bwMode="auto">
          <a:xfrm>
            <a:off x="7397751" y="4570414"/>
            <a:ext cx="1254125" cy="631825"/>
          </a:xfrm>
          <a:custGeom>
            <a:avLst/>
            <a:gdLst>
              <a:gd name="T0" fmla="*/ 596329728 w 746"/>
              <a:gd name="T1" fmla="*/ 1012963749 h 388"/>
              <a:gd name="T2" fmla="*/ 607635342 w 746"/>
              <a:gd name="T3" fmla="*/ 957276861 h 388"/>
              <a:gd name="T4" fmla="*/ 607635342 w 746"/>
              <a:gd name="T5" fmla="*/ 792868679 h 388"/>
              <a:gd name="T6" fmla="*/ 432409151 w 746"/>
              <a:gd name="T7" fmla="*/ 769002637 h 388"/>
              <a:gd name="T8" fmla="*/ 423931201 w 746"/>
              <a:gd name="T9" fmla="*/ 593988795 h 388"/>
              <a:gd name="T10" fmla="*/ 350448915 w 746"/>
              <a:gd name="T11" fmla="*/ 580730245 h 388"/>
              <a:gd name="T12" fmla="*/ 327839368 w 746"/>
              <a:gd name="T13" fmla="*/ 519739611 h 388"/>
              <a:gd name="T14" fmla="*/ 271316343 w 746"/>
              <a:gd name="T15" fmla="*/ 519739611 h 388"/>
              <a:gd name="T16" fmla="*/ 271316343 w 746"/>
              <a:gd name="T17" fmla="*/ 408367360 h 388"/>
              <a:gd name="T18" fmla="*/ 161094542 w 746"/>
              <a:gd name="T19" fmla="*/ 413671106 h 388"/>
              <a:gd name="T20" fmla="*/ 90438212 w 746"/>
              <a:gd name="T21" fmla="*/ 320859625 h 388"/>
              <a:gd name="T22" fmla="*/ 90438212 w 746"/>
              <a:gd name="T23" fmla="*/ 241308323 h 388"/>
              <a:gd name="T24" fmla="*/ 11305617 w 746"/>
              <a:gd name="T25" fmla="*/ 236004578 h 388"/>
              <a:gd name="T26" fmla="*/ 0 w 746"/>
              <a:gd name="T27" fmla="*/ 71596523 h 388"/>
              <a:gd name="T28" fmla="*/ 36741156 w 746"/>
              <a:gd name="T29" fmla="*/ 71596523 h 388"/>
              <a:gd name="T30" fmla="*/ 1794641360 w 746"/>
              <a:gd name="T31" fmla="*/ 0 h 388"/>
              <a:gd name="T32" fmla="*/ 2051826001 w 746"/>
              <a:gd name="T33" fmla="*/ 0 h 388"/>
              <a:gd name="T34" fmla="*/ 2063131615 w 746"/>
              <a:gd name="T35" fmla="*/ 0 h 388"/>
              <a:gd name="T36" fmla="*/ 2108350708 w 746"/>
              <a:gd name="T37" fmla="*/ 986445020 h 388"/>
              <a:gd name="T38" fmla="*/ 2108350708 w 746"/>
              <a:gd name="T39" fmla="*/ 991748766 h 388"/>
              <a:gd name="T40" fmla="*/ 1328316734 w 746"/>
              <a:gd name="T41" fmla="*/ 1028873358 h 388"/>
              <a:gd name="T42" fmla="*/ 828078839 w 746"/>
              <a:gd name="T43" fmla="*/ 1012963749 h 388"/>
              <a:gd name="T44" fmla="*/ 596329728 w 746"/>
              <a:gd name="T45" fmla="*/ 1012963749 h 3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46"/>
              <a:gd name="T70" fmla="*/ 0 h 388"/>
              <a:gd name="T71" fmla="*/ 746 w 746"/>
              <a:gd name="T72" fmla="*/ 388 h 38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46" h="388">
                <a:moveTo>
                  <a:pt x="211" y="382"/>
                </a:moveTo>
                <a:lnTo>
                  <a:pt x="215" y="361"/>
                </a:lnTo>
                <a:lnTo>
                  <a:pt x="215" y="299"/>
                </a:lnTo>
                <a:lnTo>
                  <a:pt x="153" y="290"/>
                </a:lnTo>
                <a:lnTo>
                  <a:pt x="150" y="224"/>
                </a:lnTo>
                <a:lnTo>
                  <a:pt x="124" y="219"/>
                </a:lnTo>
                <a:lnTo>
                  <a:pt x="116" y="196"/>
                </a:lnTo>
                <a:lnTo>
                  <a:pt x="96" y="196"/>
                </a:lnTo>
                <a:lnTo>
                  <a:pt x="96" y="154"/>
                </a:lnTo>
                <a:lnTo>
                  <a:pt x="57" y="156"/>
                </a:lnTo>
                <a:lnTo>
                  <a:pt x="32" y="121"/>
                </a:lnTo>
                <a:lnTo>
                  <a:pt x="32" y="91"/>
                </a:lnTo>
                <a:lnTo>
                  <a:pt x="4" y="89"/>
                </a:lnTo>
                <a:lnTo>
                  <a:pt x="0" y="27"/>
                </a:lnTo>
                <a:lnTo>
                  <a:pt x="13" y="27"/>
                </a:lnTo>
                <a:lnTo>
                  <a:pt x="635" y="0"/>
                </a:lnTo>
                <a:lnTo>
                  <a:pt x="726" y="0"/>
                </a:lnTo>
                <a:lnTo>
                  <a:pt x="730" y="0"/>
                </a:lnTo>
                <a:lnTo>
                  <a:pt x="746" y="372"/>
                </a:lnTo>
                <a:lnTo>
                  <a:pt x="746" y="374"/>
                </a:lnTo>
                <a:lnTo>
                  <a:pt x="470" y="388"/>
                </a:lnTo>
                <a:lnTo>
                  <a:pt x="293" y="382"/>
                </a:lnTo>
                <a:lnTo>
                  <a:pt x="211" y="382"/>
                </a:lnTo>
                <a:close/>
              </a:path>
            </a:pathLst>
          </a:custGeom>
          <a:solidFill>
            <a:srgbClr val="FF9900"/>
          </a:solidFill>
          <a:ln w="12700" cap="flat" cmpd="sng">
            <a:solidFill>
              <a:srgbClr val="FFFF00"/>
            </a:solidFill>
            <a:prstDash val="solid"/>
            <a:round/>
            <a:headEnd/>
            <a:tailEnd/>
          </a:ln>
        </p:spPr>
        <p:txBody>
          <a:bodyPr/>
          <a:lstStyle/>
          <a:p>
            <a:endParaRPr lang="en-US"/>
          </a:p>
        </p:txBody>
      </p:sp>
      <p:sp>
        <p:nvSpPr>
          <p:cNvPr id="18489" name="Freeform 61"/>
          <p:cNvSpPr>
            <a:spLocks/>
          </p:cNvSpPr>
          <p:nvPr/>
        </p:nvSpPr>
        <p:spPr bwMode="auto">
          <a:xfrm>
            <a:off x="7397751" y="4570414"/>
            <a:ext cx="1254125" cy="631825"/>
          </a:xfrm>
          <a:custGeom>
            <a:avLst/>
            <a:gdLst>
              <a:gd name="T0" fmla="*/ 596329728 w 746"/>
              <a:gd name="T1" fmla="*/ 1012963749 h 388"/>
              <a:gd name="T2" fmla="*/ 607635342 w 746"/>
              <a:gd name="T3" fmla="*/ 957276861 h 388"/>
              <a:gd name="T4" fmla="*/ 607635342 w 746"/>
              <a:gd name="T5" fmla="*/ 792868679 h 388"/>
              <a:gd name="T6" fmla="*/ 432409151 w 746"/>
              <a:gd name="T7" fmla="*/ 769002637 h 388"/>
              <a:gd name="T8" fmla="*/ 423931201 w 746"/>
              <a:gd name="T9" fmla="*/ 593988795 h 388"/>
              <a:gd name="T10" fmla="*/ 350448915 w 746"/>
              <a:gd name="T11" fmla="*/ 580730245 h 388"/>
              <a:gd name="T12" fmla="*/ 327839368 w 746"/>
              <a:gd name="T13" fmla="*/ 519739611 h 388"/>
              <a:gd name="T14" fmla="*/ 271316343 w 746"/>
              <a:gd name="T15" fmla="*/ 519739611 h 388"/>
              <a:gd name="T16" fmla="*/ 271316343 w 746"/>
              <a:gd name="T17" fmla="*/ 408367360 h 388"/>
              <a:gd name="T18" fmla="*/ 161094542 w 746"/>
              <a:gd name="T19" fmla="*/ 413671106 h 388"/>
              <a:gd name="T20" fmla="*/ 90438212 w 746"/>
              <a:gd name="T21" fmla="*/ 320859625 h 388"/>
              <a:gd name="T22" fmla="*/ 90438212 w 746"/>
              <a:gd name="T23" fmla="*/ 241308323 h 388"/>
              <a:gd name="T24" fmla="*/ 11305617 w 746"/>
              <a:gd name="T25" fmla="*/ 236004578 h 388"/>
              <a:gd name="T26" fmla="*/ 0 w 746"/>
              <a:gd name="T27" fmla="*/ 71596523 h 388"/>
              <a:gd name="T28" fmla="*/ 36741156 w 746"/>
              <a:gd name="T29" fmla="*/ 71596523 h 388"/>
              <a:gd name="T30" fmla="*/ 1794641360 w 746"/>
              <a:gd name="T31" fmla="*/ 0 h 388"/>
              <a:gd name="T32" fmla="*/ 2051826001 w 746"/>
              <a:gd name="T33" fmla="*/ 0 h 388"/>
              <a:gd name="T34" fmla="*/ 2063131615 w 746"/>
              <a:gd name="T35" fmla="*/ 0 h 388"/>
              <a:gd name="T36" fmla="*/ 2108350708 w 746"/>
              <a:gd name="T37" fmla="*/ 986445020 h 388"/>
              <a:gd name="T38" fmla="*/ 2108350708 w 746"/>
              <a:gd name="T39" fmla="*/ 991748766 h 388"/>
              <a:gd name="T40" fmla="*/ 1328316734 w 746"/>
              <a:gd name="T41" fmla="*/ 1028873358 h 388"/>
              <a:gd name="T42" fmla="*/ 828078839 w 746"/>
              <a:gd name="T43" fmla="*/ 1012963749 h 388"/>
              <a:gd name="T44" fmla="*/ 596329728 w 746"/>
              <a:gd name="T45" fmla="*/ 1012963749 h 3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46"/>
              <a:gd name="T70" fmla="*/ 0 h 388"/>
              <a:gd name="T71" fmla="*/ 746 w 746"/>
              <a:gd name="T72" fmla="*/ 388 h 38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46" h="388">
                <a:moveTo>
                  <a:pt x="211" y="382"/>
                </a:moveTo>
                <a:lnTo>
                  <a:pt x="215" y="361"/>
                </a:lnTo>
                <a:lnTo>
                  <a:pt x="215" y="299"/>
                </a:lnTo>
                <a:lnTo>
                  <a:pt x="153" y="290"/>
                </a:lnTo>
                <a:lnTo>
                  <a:pt x="150" y="224"/>
                </a:lnTo>
                <a:lnTo>
                  <a:pt x="124" y="219"/>
                </a:lnTo>
                <a:lnTo>
                  <a:pt x="116" y="196"/>
                </a:lnTo>
                <a:lnTo>
                  <a:pt x="96" y="196"/>
                </a:lnTo>
                <a:lnTo>
                  <a:pt x="96" y="154"/>
                </a:lnTo>
                <a:lnTo>
                  <a:pt x="57" y="156"/>
                </a:lnTo>
                <a:lnTo>
                  <a:pt x="32" y="121"/>
                </a:lnTo>
                <a:lnTo>
                  <a:pt x="32" y="91"/>
                </a:lnTo>
                <a:lnTo>
                  <a:pt x="4" y="89"/>
                </a:lnTo>
                <a:lnTo>
                  <a:pt x="0" y="27"/>
                </a:lnTo>
                <a:lnTo>
                  <a:pt x="13" y="27"/>
                </a:lnTo>
                <a:lnTo>
                  <a:pt x="635" y="0"/>
                </a:lnTo>
                <a:lnTo>
                  <a:pt x="726" y="0"/>
                </a:lnTo>
                <a:lnTo>
                  <a:pt x="730" y="0"/>
                </a:lnTo>
                <a:lnTo>
                  <a:pt x="746" y="372"/>
                </a:lnTo>
                <a:lnTo>
                  <a:pt x="746" y="374"/>
                </a:lnTo>
                <a:lnTo>
                  <a:pt x="470" y="388"/>
                </a:lnTo>
                <a:lnTo>
                  <a:pt x="293" y="382"/>
                </a:lnTo>
                <a:lnTo>
                  <a:pt x="211" y="382"/>
                </a:lnTo>
              </a:path>
            </a:pathLst>
          </a:custGeom>
          <a:noFill/>
          <a:ln w="1588">
            <a:solidFill>
              <a:srgbClr val="1F1A17"/>
            </a:solidFill>
            <a:prstDash val="solid"/>
            <a:round/>
            <a:headEnd/>
            <a:tailEnd/>
          </a:ln>
        </p:spPr>
        <p:txBody>
          <a:bodyPr/>
          <a:lstStyle/>
          <a:p>
            <a:endParaRPr lang="en-US"/>
          </a:p>
        </p:txBody>
      </p:sp>
      <p:sp>
        <p:nvSpPr>
          <p:cNvPr id="18490" name="Freeform 62"/>
          <p:cNvSpPr>
            <a:spLocks/>
          </p:cNvSpPr>
          <p:nvPr/>
        </p:nvSpPr>
        <p:spPr bwMode="auto">
          <a:xfrm>
            <a:off x="8086726" y="3524251"/>
            <a:ext cx="1516063" cy="1046163"/>
          </a:xfrm>
          <a:custGeom>
            <a:avLst/>
            <a:gdLst>
              <a:gd name="T0" fmla="*/ 649808219 w 900"/>
              <a:gd name="T1" fmla="*/ 1704761476 h 642"/>
              <a:gd name="T2" fmla="*/ 678183857 w 900"/>
              <a:gd name="T3" fmla="*/ 1641031923 h 642"/>
              <a:gd name="T4" fmla="*/ 635619558 w 900"/>
              <a:gd name="T5" fmla="*/ 1585269175 h 642"/>
              <a:gd name="T6" fmla="*/ 536303982 w 900"/>
              <a:gd name="T7" fmla="*/ 1314418981 h 642"/>
              <a:gd name="T8" fmla="*/ 553329365 w 900"/>
              <a:gd name="T9" fmla="*/ 1109954485 h 642"/>
              <a:gd name="T10" fmla="*/ 428476452 w 900"/>
              <a:gd name="T11" fmla="*/ 1080745039 h 642"/>
              <a:gd name="T12" fmla="*/ 419962918 w 900"/>
              <a:gd name="T13" fmla="*/ 940008467 h 642"/>
              <a:gd name="T14" fmla="*/ 329160876 w 900"/>
              <a:gd name="T15" fmla="*/ 839104087 h 642"/>
              <a:gd name="T16" fmla="*/ 286596577 w 900"/>
              <a:gd name="T17" fmla="*/ 714301126 h 642"/>
              <a:gd name="T18" fmla="*/ 351861387 w 900"/>
              <a:gd name="T19" fmla="*/ 629327302 h 642"/>
              <a:gd name="T20" fmla="*/ 249707405 w 900"/>
              <a:gd name="T21" fmla="*/ 363789296 h 642"/>
              <a:gd name="T22" fmla="*/ 116341011 w 900"/>
              <a:gd name="T23" fmla="*/ 371754471 h 642"/>
              <a:gd name="T24" fmla="*/ 102154008 w 900"/>
              <a:gd name="T25" fmla="*/ 308024918 h 642"/>
              <a:gd name="T26" fmla="*/ 93640474 w 900"/>
              <a:gd name="T27" fmla="*/ 191188711 h 642"/>
              <a:gd name="T28" fmla="*/ 51076162 w 900"/>
              <a:gd name="T29" fmla="*/ 191188711 h 642"/>
              <a:gd name="T30" fmla="*/ 0 w 900"/>
              <a:gd name="T31" fmla="*/ 103560346 h 642"/>
              <a:gd name="T32" fmla="*/ 28375651 w 900"/>
              <a:gd name="T33" fmla="*/ 13277469 h 642"/>
              <a:gd name="T34" fmla="*/ 777499433 w 900"/>
              <a:gd name="T35" fmla="*/ 0 h 642"/>
              <a:gd name="T36" fmla="*/ 922216240 w 900"/>
              <a:gd name="T37" fmla="*/ 127459157 h 642"/>
              <a:gd name="T38" fmla="*/ 2147483647 w 900"/>
              <a:gd name="T39" fmla="*/ 1574647855 h 642"/>
              <a:gd name="T40" fmla="*/ 2147483647 w 900"/>
              <a:gd name="T41" fmla="*/ 1577302370 h 642"/>
              <a:gd name="T42" fmla="*/ 1594724760 w 900"/>
              <a:gd name="T43" fmla="*/ 1651653244 h 642"/>
              <a:gd name="T44" fmla="*/ 1384743353 w 900"/>
              <a:gd name="T45" fmla="*/ 1704761476 h 642"/>
              <a:gd name="T46" fmla="*/ 910865985 w 900"/>
              <a:gd name="T47" fmla="*/ 1704761476 h 642"/>
              <a:gd name="T48" fmla="*/ 649808219 w 900"/>
              <a:gd name="T49" fmla="*/ 1704761476 h 6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0"/>
              <a:gd name="T76" fmla="*/ 0 h 642"/>
              <a:gd name="T77" fmla="*/ 900 w 900"/>
              <a:gd name="T78" fmla="*/ 642 h 6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0" h="642">
                <a:moveTo>
                  <a:pt x="229" y="642"/>
                </a:moveTo>
                <a:lnTo>
                  <a:pt x="239" y="618"/>
                </a:lnTo>
                <a:lnTo>
                  <a:pt x="224" y="597"/>
                </a:lnTo>
                <a:lnTo>
                  <a:pt x="189" y="495"/>
                </a:lnTo>
                <a:lnTo>
                  <a:pt x="195" y="418"/>
                </a:lnTo>
                <a:lnTo>
                  <a:pt x="151" y="407"/>
                </a:lnTo>
                <a:lnTo>
                  <a:pt x="148" y="354"/>
                </a:lnTo>
                <a:lnTo>
                  <a:pt x="116" y="316"/>
                </a:lnTo>
                <a:lnTo>
                  <a:pt x="101" y="269"/>
                </a:lnTo>
                <a:lnTo>
                  <a:pt x="124" y="237"/>
                </a:lnTo>
                <a:lnTo>
                  <a:pt x="88" y="137"/>
                </a:lnTo>
                <a:lnTo>
                  <a:pt x="41" y="140"/>
                </a:lnTo>
                <a:lnTo>
                  <a:pt x="36" y="116"/>
                </a:lnTo>
                <a:lnTo>
                  <a:pt x="33" y="72"/>
                </a:lnTo>
                <a:lnTo>
                  <a:pt x="18" y="72"/>
                </a:lnTo>
                <a:lnTo>
                  <a:pt x="0" y="39"/>
                </a:lnTo>
                <a:lnTo>
                  <a:pt x="10" y="5"/>
                </a:lnTo>
                <a:lnTo>
                  <a:pt x="274" y="0"/>
                </a:lnTo>
                <a:lnTo>
                  <a:pt x="325" y="48"/>
                </a:lnTo>
                <a:lnTo>
                  <a:pt x="900" y="593"/>
                </a:lnTo>
                <a:lnTo>
                  <a:pt x="900" y="594"/>
                </a:lnTo>
                <a:lnTo>
                  <a:pt x="562" y="622"/>
                </a:lnTo>
                <a:lnTo>
                  <a:pt x="488" y="642"/>
                </a:lnTo>
                <a:lnTo>
                  <a:pt x="321" y="642"/>
                </a:lnTo>
                <a:lnTo>
                  <a:pt x="229" y="642"/>
                </a:lnTo>
                <a:close/>
              </a:path>
            </a:pathLst>
          </a:custGeom>
          <a:solidFill>
            <a:srgbClr val="FF99CC"/>
          </a:solidFill>
          <a:ln w="9525">
            <a:noFill/>
            <a:round/>
            <a:headEnd/>
            <a:tailEnd/>
          </a:ln>
        </p:spPr>
        <p:txBody>
          <a:bodyPr/>
          <a:lstStyle/>
          <a:p>
            <a:endParaRPr lang="en-US"/>
          </a:p>
        </p:txBody>
      </p:sp>
      <p:sp>
        <p:nvSpPr>
          <p:cNvPr id="18491" name="Freeform 63"/>
          <p:cNvSpPr>
            <a:spLocks/>
          </p:cNvSpPr>
          <p:nvPr/>
        </p:nvSpPr>
        <p:spPr bwMode="auto">
          <a:xfrm>
            <a:off x="8086726" y="3524251"/>
            <a:ext cx="1516063" cy="1046163"/>
          </a:xfrm>
          <a:custGeom>
            <a:avLst/>
            <a:gdLst>
              <a:gd name="T0" fmla="*/ 649808219 w 900"/>
              <a:gd name="T1" fmla="*/ 1704761476 h 642"/>
              <a:gd name="T2" fmla="*/ 678183857 w 900"/>
              <a:gd name="T3" fmla="*/ 1641031923 h 642"/>
              <a:gd name="T4" fmla="*/ 635619558 w 900"/>
              <a:gd name="T5" fmla="*/ 1585269175 h 642"/>
              <a:gd name="T6" fmla="*/ 536303982 w 900"/>
              <a:gd name="T7" fmla="*/ 1314418981 h 642"/>
              <a:gd name="T8" fmla="*/ 553329365 w 900"/>
              <a:gd name="T9" fmla="*/ 1109954485 h 642"/>
              <a:gd name="T10" fmla="*/ 428476452 w 900"/>
              <a:gd name="T11" fmla="*/ 1080745039 h 642"/>
              <a:gd name="T12" fmla="*/ 419962918 w 900"/>
              <a:gd name="T13" fmla="*/ 940008467 h 642"/>
              <a:gd name="T14" fmla="*/ 329160876 w 900"/>
              <a:gd name="T15" fmla="*/ 839104087 h 642"/>
              <a:gd name="T16" fmla="*/ 286596577 w 900"/>
              <a:gd name="T17" fmla="*/ 714301126 h 642"/>
              <a:gd name="T18" fmla="*/ 351861387 w 900"/>
              <a:gd name="T19" fmla="*/ 629327302 h 642"/>
              <a:gd name="T20" fmla="*/ 249707405 w 900"/>
              <a:gd name="T21" fmla="*/ 363789296 h 642"/>
              <a:gd name="T22" fmla="*/ 116341011 w 900"/>
              <a:gd name="T23" fmla="*/ 371754471 h 642"/>
              <a:gd name="T24" fmla="*/ 102154008 w 900"/>
              <a:gd name="T25" fmla="*/ 308024918 h 642"/>
              <a:gd name="T26" fmla="*/ 93640474 w 900"/>
              <a:gd name="T27" fmla="*/ 191188711 h 642"/>
              <a:gd name="T28" fmla="*/ 51076162 w 900"/>
              <a:gd name="T29" fmla="*/ 191188711 h 642"/>
              <a:gd name="T30" fmla="*/ 0 w 900"/>
              <a:gd name="T31" fmla="*/ 103560346 h 642"/>
              <a:gd name="T32" fmla="*/ 28375651 w 900"/>
              <a:gd name="T33" fmla="*/ 13277469 h 642"/>
              <a:gd name="T34" fmla="*/ 777499433 w 900"/>
              <a:gd name="T35" fmla="*/ 0 h 642"/>
              <a:gd name="T36" fmla="*/ 922216240 w 900"/>
              <a:gd name="T37" fmla="*/ 127459157 h 642"/>
              <a:gd name="T38" fmla="*/ 2147483647 w 900"/>
              <a:gd name="T39" fmla="*/ 1574647855 h 642"/>
              <a:gd name="T40" fmla="*/ 2147483647 w 900"/>
              <a:gd name="T41" fmla="*/ 1577302370 h 642"/>
              <a:gd name="T42" fmla="*/ 1594724760 w 900"/>
              <a:gd name="T43" fmla="*/ 1651653244 h 642"/>
              <a:gd name="T44" fmla="*/ 1384743353 w 900"/>
              <a:gd name="T45" fmla="*/ 1704761476 h 642"/>
              <a:gd name="T46" fmla="*/ 910865985 w 900"/>
              <a:gd name="T47" fmla="*/ 1704761476 h 642"/>
              <a:gd name="T48" fmla="*/ 649808219 w 900"/>
              <a:gd name="T49" fmla="*/ 1704761476 h 6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0"/>
              <a:gd name="T76" fmla="*/ 0 h 642"/>
              <a:gd name="T77" fmla="*/ 900 w 900"/>
              <a:gd name="T78" fmla="*/ 642 h 6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0" h="642">
                <a:moveTo>
                  <a:pt x="229" y="642"/>
                </a:moveTo>
                <a:lnTo>
                  <a:pt x="239" y="618"/>
                </a:lnTo>
                <a:lnTo>
                  <a:pt x="224" y="597"/>
                </a:lnTo>
                <a:lnTo>
                  <a:pt x="189" y="495"/>
                </a:lnTo>
                <a:lnTo>
                  <a:pt x="195" y="418"/>
                </a:lnTo>
                <a:lnTo>
                  <a:pt x="151" y="407"/>
                </a:lnTo>
                <a:lnTo>
                  <a:pt x="148" y="354"/>
                </a:lnTo>
                <a:lnTo>
                  <a:pt x="116" y="316"/>
                </a:lnTo>
                <a:lnTo>
                  <a:pt x="101" y="269"/>
                </a:lnTo>
                <a:lnTo>
                  <a:pt x="124" y="237"/>
                </a:lnTo>
                <a:lnTo>
                  <a:pt x="88" y="137"/>
                </a:lnTo>
                <a:lnTo>
                  <a:pt x="41" y="140"/>
                </a:lnTo>
                <a:lnTo>
                  <a:pt x="36" y="116"/>
                </a:lnTo>
                <a:lnTo>
                  <a:pt x="33" y="72"/>
                </a:lnTo>
                <a:lnTo>
                  <a:pt x="18" y="72"/>
                </a:lnTo>
                <a:lnTo>
                  <a:pt x="0" y="39"/>
                </a:lnTo>
                <a:lnTo>
                  <a:pt x="10" y="5"/>
                </a:lnTo>
                <a:lnTo>
                  <a:pt x="274" y="0"/>
                </a:lnTo>
                <a:lnTo>
                  <a:pt x="325" y="48"/>
                </a:lnTo>
                <a:lnTo>
                  <a:pt x="900" y="593"/>
                </a:lnTo>
                <a:lnTo>
                  <a:pt x="900" y="594"/>
                </a:lnTo>
                <a:lnTo>
                  <a:pt x="562" y="622"/>
                </a:lnTo>
                <a:lnTo>
                  <a:pt x="488" y="642"/>
                </a:lnTo>
                <a:lnTo>
                  <a:pt x="321" y="642"/>
                </a:lnTo>
                <a:lnTo>
                  <a:pt x="229" y="642"/>
                </a:lnTo>
              </a:path>
            </a:pathLst>
          </a:custGeom>
          <a:noFill/>
          <a:ln w="1588">
            <a:solidFill>
              <a:srgbClr val="1F1A17"/>
            </a:solidFill>
            <a:prstDash val="solid"/>
            <a:round/>
            <a:headEnd/>
            <a:tailEnd/>
          </a:ln>
        </p:spPr>
        <p:txBody>
          <a:bodyPr/>
          <a:lstStyle/>
          <a:p>
            <a:endParaRPr lang="en-US"/>
          </a:p>
        </p:txBody>
      </p:sp>
      <p:sp>
        <p:nvSpPr>
          <p:cNvPr id="18492" name="Freeform 64"/>
          <p:cNvSpPr>
            <a:spLocks/>
          </p:cNvSpPr>
          <p:nvPr/>
        </p:nvSpPr>
        <p:spPr bwMode="auto">
          <a:xfrm>
            <a:off x="7704139" y="3990975"/>
            <a:ext cx="784225" cy="609600"/>
          </a:xfrm>
          <a:custGeom>
            <a:avLst/>
            <a:gdLst>
              <a:gd name="T0" fmla="*/ 31153596 w 466"/>
              <a:gd name="T1" fmla="*/ 990965844 h 375"/>
              <a:gd name="T2" fmla="*/ 294538782 w 466"/>
              <a:gd name="T3" fmla="*/ 977752971 h 375"/>
              <a:gd name="T4" fmla="*/ 1237629997 w 466"/>
              <a:gd name="T5" fmla="*/ 943399178 h 375"/>
              <a:gd name="T6" fmla="*/ 1280112767 w 466"/>
              <a:gd name="T7" fmla="*/ 940757579 h 375"/>
              <a:gd name="T8" fmla="*/ 1291440271 w 466"/>
              <a:gd name="T9" fmla="*/ 940757579 h 375"/>
              <a:gd name="T10" fmla="*/ 1319761557 w 466"/>
              <a:gd name="T11" fmla="*/ 877334815 h 375"/>
              <a:gd name="T12" fmla="*/ 1277280470 w 466"/>
              <a:gd name="T13" fmla="*/ 821841523 h 375"/>
              <a:gd name="T14" fmla="*/ 1178156812 w 466"/>
              <a:gd name="T15" fmla="*/ 552297623 h 375"/>
              <a:gd name="T16" fmla="*/ 1195148910 w 466"/>
              <a:gd name="T17" fmla="*/ 348819610 h 375"/>
              <a:gd name="T18" fmla="*/ 1070536264 w 466"/>
              <a:gd name="T19" fmla="*/ 319752266 h 375"/>
              <a:gd name="T20" fmla="*/ 1062039373 w 466"/>
              <a:gd name="T21" fmla="*/ 179695442 h 375"/>
              <a:gd name="T22" fmla="*/ 1030887474 w 466"/>
              <a:gd name="T23" fmla="*/ 140056824 h 375"/>
              <a:gd name="T24" fmla="*/ 971412606 w 466"/>
              <a:gd name="T25" fmla="*/ 79277260 h 375"/>
              <a:gd name="T26" fmla="*/ 951588211 w 466"/>
              <a:gd name="T27" fmla="*/ 18497703 h 375"/>
              <a:gd name="T28" fmla="*/ 464464918 w 466"/>
              <a:gd name="T29" fmla="*/ 0 h 375"/>
              <a:gd name="T30" fmla="*/ 455969710 w 466"/>
              <a:gd name="T31" fmla="*/ 79277260 h 375"/>
              <a:gd name="T32" fmla="*/ 198247369 w 466"/>
              <a:gd name="T33" fmla="*/ 95133358 h 375"/>
              <a:gd name="T34" fmla="*/ 192582775 w 466"/>
              <a:gd name="T35" fmla="*/ 179695442 h 375"/>
              <a:gd name="T36" fmla="*/ 50977991 w 466"/>
              <a:gd name="T37" fmla="*/ 179695442 h 375"/>
              <a:gd name="T38" fmla="*/ 0 w 466"/>
              <a:gd name="T39" fmla="*/ 282755248 h 375"/>
              <a:gd name="T40" fmla="*/ 0 w 466"/>
              <a:gd name="T41" fmla="*/ 356747659 h 375"/>
              <a:gd name="T42" fmla="*/ 79299289 w 466"/>
              <a:gd name="T43" fmla="*/ 380530179 h 375"/>
              <a:gd name="T44" fmla="*/ 79299289 w 466"/>
              <a:gd name="T45" fmla="*/ 480948437 h 375"/>
              <a:gd name="T46" fmla="*/ 8496894 w 466"/>
              <a:gd name="T47" fmla="*/ 515302231 h 375"/>
              <a:gd name="T48" fmla="*/ 22656698 w 466"/>
              <a:gd name="T49" fmla="*/ 808628650 h 375"/>
              <a:gd name="T50" fmla="*/ 36818189 w 466"/>
              <a:gd name="T51" fmla="*/ 972468147 h 375"/>
              <a:gd name="T52" fmla="*/ 31153596 w 466"/>
              <a:gd name="T53" fmla="*/ 990965844 h 37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66"/>
              <a:gd name="T82" fmla="*/ 0 h 375"/>
              <a:gd name="T83" fmla="*/ 466 w 466"/>
              <a:gd name="T84" fmla="*/ 375 h 37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66" h="375">
                <a:moveTo>
                  <a:pt x="11" y="375"/>
                </a:moveTo>
                <a:lnTo>
                  <a:pt x="104" y="370"/>
                </a:lnTo>
                <a:lnTo>
                  <a:pt x="437" y="357"/>
                </a:lnTo>
                <a:lnTo>
                  <a:pt x="452" y="356"/>
                </a:lnTo>
                <a:lnTo>
                  <a:pt x="456" y="356"/>
                </a:lnTo>
                <a:lnTo>
                  <a:pt x="466" y="332"/>
                </a:lnTo>
                <a:lnTo>
                  <a:pt x="451" y="311"/>
                </a:lnTo>
                <a:lnTo>
                  <a:pt x="416" y="209"/>
                </a:lnTo>
                <a:lnTo>
                  <a:pt x="422" y="132"/>
                </a:lnTo>
                <a:lnTo>
                  <a:pt x="378" y="121"/>
                </a:lnTo>
                <a:lnTo>
                  <a:pt x="375" y="68"/>
                </a:lnTo>
                <a:lnTo>
                  <a:pt x="364" y="53"/>
                </a:lnTo>
                <a:lnTo>
                  <a:pt x="343" y="30"/>
                </a:lnTo>
                <a:lnTo>
                  <a:pt x="336" y="7"/>
                </a:lnTo>
                <a:lnTo>
                  <a:pt x="164" y="0"/>
                </a:lnTo>
                <a:lnTo>
                  <a:pt x="161" y="30"/>
                </a:lnTo>
                <a:lnTo>
                  <a:pt x="70" y="36"/>
                </a:lnTo>
                <a:lnTo>
                  <a:pt x="68" y="68"/>
                </a:lnTo>
                <a:lnTo>
                  <a:pt x="18" y="68"/>
                </a:lnTo>
                <a:lnTo>
                  <a:pt x="0" y="107"/>
                </a:lnTo>
                <a:lnTo>
                  <a:pt x="0" y="135"/>
                </a:lnTo>
                <a:lnTo>
                  <a:pt x="28" y="144"/>
                </a:lnTo>
                <a:lnTo>
                  <a:pt x="28" y="182"/>
                </a:lnTo>
                <a:lnTo>
                  <a:pt x="3" y="195"/>
                </a:lnTo>
                <a:lnTo>
                  <a:pt x="8" y="306"/>
                </a:lnTo>
                <a:lnTo>
                  <a:pt x="13" y="368"/>
                </a:lnTo>
                <a:lnTo>
                  <a:pt x="11" y="375"/>
                </a:lnTo>
                <a:close/>
              </a:path>
            </a:pathLst>
          </a:custGeom>
          <a:solidFill>
            <a:srgbClr val="FF9900"/>
          </a:solidFill>
          <a:ln w="9525">
            <a:noFill/>
            <a:round/>
            <a:headEnd/>
            <a:tailEnd/>
          </a:ln>
        </p:spPr>
        <p:txBody>
          <a:bodyPr/>
          <a:lstStyle/>
          <a:p>
            <a:endParaRPr lang="en-US"/>
          </a:p>
        </p:txBody>
      </p:sp>
      <p:sp>
        <p:nvSpPr>
          <p:cNvPr id="18493" name="Freeform 65"/>
          <p:cNvSpPr>
            <a:spLocks/>
          </p:cNvSpPr>
          <p:nvPr/>
        </p:nvSpPr>
        <p:spPr bwMode="auto">
          <a:xfrm>
            <a:off x="7704139" y="3990975"/>
            <a:ext cx="784225" cy="609600"/>
          </a:xfrm>
          <a:custGeom>
            <a:avLst/>
            <a:gdLst>
              <a:gd name="T0" fmla="*/ 31153596 w 466"/>
              <a:gd name="T1" fmla="*/ 990965844 h 375"/>
              <a:gd name="T2" fmla="*/ 294538782 w 466"/>
              <a:gd name="T3" fmla="*/ 977752971 h 375"/>
              <a:gd name="T4" fmla="*/ 1237629997 w 466"/>
              <a:gd name="T5" fmla="*/ 943399178 h 375"/>
              <a:gd name="T6" fmla="*/ 1280112767 w 466"/>
              <a:gd name="T7" fmla="*/ 940757579 h 375"/>
              <a:gd name="T8" fmla="*/ 1291440271 w 466"/>
              <a:gd name="T9" fmla="*/ 940757579 h 375"/>
              <a:gd name="T10" fmla="*/ 1319761557 w 466"/>
              <a:gd name="T11" fmla="*/ 877334815 h 375"/>
              <a:gd name="T12" fmla="*/ 1277280470 w 466"/>
              <a:gd name="T13" fmla="*/ 821841523 h 375"/>
              <a:gd name="T14" fmla="*/ 1178156812 w 466"/>
              <a:gd name="T15" fmla="*/ 552297623 h 375"/>
              <a:gd name="T16" fmla="*/ 1195148910 w 466"/>
              <a:gd name="T17" fmla="*/ 348819610 h 375"/>
              <a:gd name="T18" fmla="*/ 1070536264 w 466"/>
              <a:gd name="T19" fmla="*/ 319752266 h 375"/>
              <a:gd name="T20" fmla="*/ 1062039373 w 466"/>
              <a:gd name="T21" fmla="*/ 179695442 h 375"/>
              <a:gd name="T22" fmla="*/ 1030887474 w 466"/>
              <a:gd name="T23" fmla="*/ 140056824 h 375"/>
              <a:gd name="T24" fmla="*/ 971412606 w 466"/>
              <a:gd name="T25" fmla="*/ 79277260 h 375"/>
              <a:gd name="T26" fmla="*/ 951588211 w 466"/>
              <a:gd name="T27" fmla="*/ 18497703 h 375"/>
              <a:gd name="T28" fmla="*/ 464464918 w 466"/>
              <a:gd name="T29" fmla="*/ 0 h 375"/>
              <a:gd name="T30" fmla="*/ 455969710 w 466"/>
              <a:gd name="T31" fmla="*/ 79277260 h 375"/>
              <a:gd name="T32" fmla="*/ 198247369 w 466"/>
              <a:gd name="T33" fmla="*/ 95133358 h 375"/>
              <a:gd name="T34" fmla="*/ 192582775 w 466"/>
              <a:gd name="T35" fmla="*/ 179695442 h 375"/>
              <a:gd name="T36" fmla="*/ 50977991 w 466"/>
              <a:gd name="T37" fmla="*/ 179695442 h 375"/>
              <a:gd name="T38" fmla="*/ 0 w 466"/>
              <a:gd name="T39" fmla="*/ 282755248 h 375"/>
              <a:gd name="T40" fmla="*/ 0 w 466"/>
              <a:gd name="T41" fmla="*/ 356747659 h 375"/>
              <a:gd name="T42" fmla="*/ 79299289 w 466"/>
              <a:gd name="T43" fmla="*/ 380530179 h 375"/>
              <a:gd name="T44" fmla="*/ 79299289 w 466"/>
              <a:gd name="T45" fmla="*/ 480948437 h 375"/>
              <a:gd name="T46" fmla="*/ 8496894 w 466"/>
              <a:gd name="T47" fmla="*/ 515302231 h 375"/>
              <a:gd name="T48" fmla="*/ 22656698 w 466"/>
              <a:gd name="T49" fmla="*/ 808628650 h 375"/>
              <a:gd name="T50" fmla="*/ 36818189 w 466"/>
              <a:gd name="T51" fmla="*/ 972468147 h 375"/>
              <a:gd name="T52" fmla="*/ 31153596 w 466"/>
              <a:gd name="T53" fmla="*/ 990965844 h 37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66"/>
              <a:gd name="T82" fmla="*/ 0 h 375"/>
              <a:gd name="T83" fmla="*/ 466 w 466"/>
              <a:gd name="T84" fmla="*/ 375 h 37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66" h="375">
                <a:moveTo>
                  <a:pt x="11" y="375"/>
                </a:moveTo>
                <a:lnTo>
                  <a:pt x="104" y="370"/>
                </a:lnTo>
                <a:lnTo>
                  <a:pt x="437" y="357"/>
                </a:lnTo>
                <a:lnTo>
                  <a:pt x="452" y="356"/>
                </a:lnTo>
                <a:lnTo>
                  <a:pt x="456" y="356"/>
                </a:lnTo>
                <a:lnTo>
                  <a:pt x="466" y="332"/>
                </a:lnTo>
                <a:lnTo>
                  <a:pt x="451" y="311"/>
                </a:lnTo>
                <a:lnTo>
                  <a:pt x="416" y="209"/>
                </a:lnTo>
                <a:lnTo>
                  <a:pt x="422" y="132"/>
                </a:lnTo>
                <a:lnTo>
                  <a:pt x="378" y="121"/>
                </a:lnTo>
                <a:lnTo>
                  <a:pt x="375" y="68"/>
                </a:lnTo>
                <a:lnTo>
                  <a:pt x="364" y="53"/>
                </a:lnTo>
                <a:lnTo>
                  <a:pt x="343" y="30"/>
                </a:lnTo>
                <a:lnTo>
                  <a:pt x="336" y="7"/>
                </a:lnTo>
                <a:lnTo>
                  <a:pt x="164" y="0"/>
                </a:lnTo>
                <a:lnTo>
                  <a:pt x="161" y="30"/>
                </a:lnTo>
                <a:lnTo>
                  <a:pt x="70" y="36"/>
                </a:lnTo>
                <a:lnTo>
                  <a:pt x="68" y="68"/>
                </a:lnTo>
                <a:lnTo>
                  <a:pt x="18" y="68"/>
                </a:lnTo>
                <a:lnTo>
                  <a:pt x="0" y="107"/>
                </a:lnTo>
                <a:lnTo>
                  <a:pt x="0" y="135"/>
                </a:lnTo>
                <a:lnTo>
                  <a:pt x="28" y="144"/>
                </a:lnTo>
                <a:lnTo>
                  <a:pt x="28" y="182"/>
                </a:lnTo>
                <a:lnTo>
                  <a:pt x="3" y="195"/>
                </a:lnTo>
                <a:lnTo>
                  <a:pt x="8" y="306"/>
                </a:lnTo>
                <a:lnTo>
                  <a:pt x="13" y="368"/>
                </a:lnTo>
                <a:lnTo>
                  <a:pt x="11" y="375"/>
                </a:lnTo>
              </a:path>
            </a:pathLst>
          </a:custGeom>
          <a:noFill/>
          <a:ln w="1588">
            <a:solidFill>
              <a:srgbClr val="1F1A17"/>
            </a:solidFill>
            <a:prstDash val="solid"/>
            <a:round/>
            <a:headEnd/>
            <a:tailEnd/>
          </a:ln>
        </p:spPr>
        <p:txBody>
          <a:bodyPr/>
          <a:lstStyle/>
          <a:p>
            <a:endParaRPr lang="en-US"/>
          </a:p>
        </p:txBody>
      </p:sp>
      <p:sp>
        <p:nvSpPr>
          <p:cNvPr id="18494" name="Freeform 66"/>
          <p:cNvSpPr>
            <a:spLocks/>
          </p:cNvSpPr>
          <p:nvPr/>
        </p:nvSpPr>
        <p:spPr bwMode="auto">
          <a:xfrm>
            <a:off x="7350125" y="4146551"/>
            <a:ext cx="400050" cy="468313"/>
          </a:xfrm>
          <a:custGeom>
            <a:avLst/>
            <a:gdLst>
              <a:gd name="T0" fmla="*/ 45205652 w 238"/>
              <a:gd name="T1" fmla="*/ 764170841 h 287"/>
              <a:gd name="T2" fmla="*/ 45205652 w 238"/>
              <a:gd name="T3" fmla="*/ 681630301 h 287"/>
              <a:gd name="T4" fmla="*/ 16951701 w 238"/>
              <a:gd name="T5" fmla="*/ 631039465 h 287"/>
              <a:gd name="T6" fmla="*/ 0 w 238"/>
              <a:gd name="T7" fmla="*/ 599088131 h 287"/>
              <a:gd name="T8" fmla="*/ 259933366 w 238"/>
              <a:gd name="T9" fmla="*/ 354127799 h 287"/>
              <a:gd name="T10" fmla="*/ 259933366 w 238"/>
              <a:gd name="T11" fmla="*/ 173070187 h 287"/>
              <a:gd name="T12" fmla="*/ 299489561 w 238"/>
              <a:gd name="T13" fmla="*/ 117154944 h 287"/>
              <a:gd name="T14" fmla="*/ 480312219 w 238"/>
              <a:gd name="T15" fmla="*/ 95854028 h 287"/>
              <a:gd name="T16" fmla="*/ 488788907 w 238"/>
              <a:gd name="T17" fmla="*/ 69228732 h 287"/>
              <a:gd name="T18" fmla="*/ 519866733 w 238"/>
              <a:gd name="T19" fmla="*/ 82540565 h 287"/>
              <a:gd name="T20" fmla="*/ 542469552 w 238"/>
              <a:gd name="T21" fmla="*/ 29288328 h 287"/>
              <a:gd name="T22" fmla="*/ 604628565 w 238"/>
              <a:gd name="T23" fmla="*/ 0 h 287"/>
              <a:gd name="T24" fmla="*/ 607454128 w 238"/>
              <a:gd name="T25" fmla="*/ 0 h 287"/>
              <a:gd name="T26" fmla="*/ 593326315 w 238"/>
              <a:gd name="T27" fmla="*/ 29288328 h 287"/>
              <a:gd name="T28" fmla="*/ 593326315 w 238"/>
              <a:gd name="T29" fmla="*/ 103841454 h 287"/>
              <a:gd name="T30" fmla="*/ 672437023 w 238"/>
              <a:gd name="T31" fmla="*/ 127805388 h 287"/>
              <a:gd name="T32" fmla="*/ 672437023 w 238"/>
              <a:gd name="T33" fmla="*/ 228985481 h 287"/>
              <a:gd name="T34" fmla="*/ 601803003 w 238"/>
              <a:gd name="T35" fmla="*/ 263598202 h 287"/>
              <a:gd name="T36" fmla="*/ 601803003 w 238"/>
              <a:gd name="T37" fmla="*/ 303538594 h 287"/>
              <a:gd name="T38" fmla="*/ 615929135 w 238"/>
              <a:gd name="T39" fmla="*/ 559149371 h 287"/>
              <a:gd name="T40" fmla="*/ 630056947 w 238"/>
              <a:gd name="T41" fmla="*/ 724232081 h 287"/>
              <a:gd name="T42" fmla="*/ 624405822 w 238"/>
              <a:gd name="T43" fmla="*/ 742869951 h 287"/>
              <a:gd name="T44" fmla="*/ 64982921 w 238"/>
              <a:gd name="T45" fmla="*/ 764170841 h 287"/>
              <a:gd name="T46" fmla="*/ 45205652 w 238"/>
              <a:gd name="T47" fmla="*/ 764170841 h 2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8"/>
              <a:gd name="T73" fmla="*/ 0 h 287"/>
              <a:gd name="T74" fmla="*/ 238 w 238"/>
              <a:gd name="T75" fmla="*/ 287 h 2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8" h="287">
                <a:moveTo>
                  <a:pt x="16" y="287"/>
                </a:moveTo>
                <a:lnTo>
                  <a:pt x="16" y="256"/>
                </a:lnTo>
                <a:lnTo>
                  <a:pt x="6" y="237"/>
                </a:lnTo>
                <a:lnTo>
                  <a:pt x="0" y="225"/>
                </a:lnTo>
                <a:lnTo>
                  <a:pt x="92" y="133"/>
                </a:lnTo>
                <a:lnTo>
                  <a:pt x="92" y="65"/>
                </a:lnTo>
                <a:lnTo>
                  <a:pt x="106" y="44"/>
                </a:lnTo>
                <a:lnTo>
                  <a:pt x="170" y="36"/>
                </a:lnTo>
                <a:lnTo>
                  <a:pt x="173" y="26"/>
                </a:lnTo>
                <a:lnTo>
                  <a:pt x="184" y="31"/>
                </a:lnTo>
                <a:lnTo>
                  <a:pt x="192" y="11"/>
                </a:lnTo>
                <a:lnTo>
                  <a:pt x="214" y="0"/>
                </a:lnTo>
                <a:lnTo>
                  <a:pt x="215" y="0"/>
                </a:lnTo>
                <a:lnTo>
                  <a:pt x="210" y="11"/>
                </a:lnTo>
                <a:lnTo>
                  <a:pt x="210" y="39"/>
                </a:lnTo>
                <a:lnTo>
                  <a:pt x="238" y="48"/>
                </a:lnTo>
                <a:lnTo>
                  <a:pt x="238" y="86"/>
                </a:lnTo>
                <a:lnTo>
                  <a:pt x="213" y="99"/>
                </a:lnTo>
                <a:lnTo>
                  <a:pt x="213" y="114"/>
                </a:lnTo>
                <a:lnTo>
                  <a:pt x="218" y="210"/>
                </a:lnTo>
                <a:lnTo>
                  <a:pt x="223" y="272"/>
                </a:lnTo>
                <a:lnTo>
                  <a:pt x="221" y="279"/>
                </a:lnTo>
                <a:lnTo>
                  <a:pt x="23" y="287"/>
                </a:lnTo>
                <a:lnTo>
                  <a:pt x="16" y="287"/>
                </a:lnTo>
                <a:close/>
              </a:path>
            </a:pathLst>
          </a:custGeom>
          <a:solidFill>
            <a:srgbClr val="FF9900"/>
          </a:solidFill>
          <a:ln w="3175" cap="flat" cmpd="sng">
            <a:solidFill>
              <a:srgbClr val="000000"/>
            </a:solidFill>
            <a:prstDash val="solid"/>
            <a:round/>
            <a:headEnd/>
            <a:tailEnd/>
          </a:ln>
        </p:spPr>
        <p:txBody>
          <a:bodyPr/>
          <a:lstStyle/>
          <a:p>
            <a:endParaRPr lang="en-US"/>
          </a:p>
        </p:txBody>
      </p:sp>
      <p:sp>
        <p:nvSpPr>
          <p:cNvPr id="18495" name="Freeform 67"/>
          <p:cNvSpPr>
            <a:spLocks/>
          </p:cNvSpPr>
          <p:nvPr/>
        </p:nvSpPr>
        <p:spPr bwMode="auto">
          <a:xfrm>
            <a:off x="7350125" y="4146551"/>
            <a:ext cx="400050" cy="468313"/>
          </a:xfrm>
          <a:custGeom>
            <a:avLst/>
            <a:gdLst>
              <a:gd name="T0" fmla="*/ 45205652 w 238"/>
              <a:gd name="T1" fmla="*/ 764170841 h 287"/>
              <a:gd name="T2" fmla="*/ 45205652 w 238"/>
              <a:gd name="T3" fmla="*/ 681630301 h 287"/>
              <a:gd name="T4" fmla="*/ 16951701 w 238"/>
              <a:gd name="T5" fmla="*/ 631039465 h 287"/>
              <a:gd name="T6" fmla="*/ 0 w 238"/>
              <a:gd name="T7" fmla="*/ 599088131 h 287"/>
              <a:gd name="T8" fmla="*/ 259933366 w 238"/>
              <a:gd name="T9" fmla="*/ 354127799 h 287"/>
              <a:gd name="T10" fmla="*/ 259933366 w 238"/>
              <a:gd name="T11" fmla="*/ 173070187 h 287"/>
              <a:gd name="T12" fmla="*/ 299489561 w 238"/>
              <a:gd name="T13" fmla="*/ 117154944 h 287"/>
              <a:gd name="T14" fmla="*/ 480312219 w 238"/>
              <a:gd name="T15" fmla="*/ 95854028 h 287"/>
              <a:gd name="T16" fmla="*/ 488788907 w 238"/>
              <a:gd name="T17" fmla="*/ 69228732 h 287"/>
              <a:gd name="T18" fmla="*/ 519866733 w 238"/>
              <a:gd name="T19" fmla="*/ 82540565 h 287"/>
              <a:gd name="T20" fmla="*/ 542469552 w 238"/>
              <a:gd name="T21" fmla="*/ 29288328 h 287"/>
              <a:gd name="T22" fmla="*/ 604628565 w 238"/>
              <a:gd name="T23" fmla="*/ 0 h 287"/>
              <a:gd name="T24" fmla="*/ 607454128 w 238"/>
              <a:gd name="T25" fmla="*/ 0 h 287"/>
              <a:gd name="T26" fmla="*/ 593326315 w 238"/>
              <a:gd name="T27" fmla="*/ 29288328 h 287"/>
              <a:gd name="T28" fmla="*/ 593326315 w 238"/>
              <a:gd name="T29" fmla="*/ 103841454 h 287"/>
              <a:gd name="T30" fmla="*/ 672437023 w 238"/>
              <a:gd name="T31" fmla="*/ 127805388 h 287"/>
              <a:gd name="T32" fmla="*/ 672437023 w 238"/>
              <a:gd name="T33" fmla="*/ 228985481 h 287"/>
              <a:gd name="T34" fmla="*/ 601803003 w 238"/>
              <a:gd name="T35" fmla="*/ 263598202 h 287"/>
              <a:gd name="T36" fmla="*/ 601803003 w 238"/>
              <a:gd name="T37" fmla="*/ 303538594 h 287"/>
              <a:gd name="T38" fmla="*/ 615929135 w 238"/>
              <a:gd name="T39" fmla="*/ 559149371 h 287"/>
              <a:gd name="T40" fmla="*/ 630056947 w 238"/>
              <a:gd name="T41" fmla="*/ 724232081 h 287"/>
              <a:gd name="T42" fmla="*/ 624405822 w 238"/>
              <a:gd name="T43" fmla="*/ 742869951 h 287"/>
              <a:gd name="T44" fmla="*/ 64982921 w 238"/>
              <a:gd name="T45" fmla="*/ 764170841 h 287"/>
              <a:gd name="T46" fmla="*/ 45205652 w 238"/>
              <a:gd name="T47" fmla="*/ 764170841 h 2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8"/>
              <a:gd name="T73" fmla="*/ 0 h 287"/>
              <a:gd name="T74" fmla="*/ 238 w 238"/>
              <a:gd name="T75" fmla="*/ 287 h 2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8" h="287">
                <a:moveTo>
                  <a:pt x="16" y="287"/>
                </a:moveTo>
                <a:lnTo>
                  <a:pt x="16" y="256"/>
                </a:lnTo>
                <a:lnTo>
                  <a:pt x="6" y="237"/>
                </a:lnTo>
                <a:lnTo>
                  <a:pt x="0" y="225"/>
                </a:lnTo>
                <a:lnTo>
                  <a:pt x="92" y="133"/>
                </a:lnTo>
                <a:lnTo>
                  <a:pt x="92" y="65"/>
                </a:lnTo>
                <a:lnTo>
                  <a:pt x="106" y="44"/>
                </a:lnTo>
                <a:lnTo>
                  <a:pt x="170" y="36"/>
                </a:lnTo>
                <a:lnTo>
                  <a:pt x="173" y="26"/>
                </a:lnTo>
                <a:lnTo>
                  <a:pt x="184" y="31"/>
                </a:lnTo>
                <a:lnTo>
                  <a:pt x="192" y="11"/>
                </a:lnTo>
                <a:lnTo>
                  <a:pt x="214" y="0"/>
                </a:lnTo>
                <a:lnTo>
                  <a:pt x="215" y="0"/>
                </a:lnTo>
                <a:lnTo>
                  <a:pt x="210" y="11"/>
                </a:lnTo>
                <a:lnTo>
                  <a:pt x="210" y="39"/>
                </a:lnTo>
                <a:lnTo>
                  <a:pt x="238" y="48"/>
                </a:lnTo>
                <a:lnTo>
                  <a:pt x="238" y="86"/>
                </a:lnTo>
                <a:lnTo>
                  <a:pt x="213" y="99"/>
                </a:lnTo>
                <a:lnTo>
                  <a:pt x="213" y="114"/>
                </a:lnTo>
                <a:lnTo>
                  <a:pt x="218" y="210"/>
                </a:lnTo>
                <a:lnTo>
                  <a:pt x="223" y="272"/>
                </a:lnTo>
                <a:lnTo>
                  <a:pt x="221" y="279"/>
                </a:lnTo>
                <a:lnTo>
                  <a:pt x="23" y="287"/>
                </a:lnTo>
                <a:lnTo>
                  <a:pt x="16" y="287"/>
                </a:lnTo>
              </a:path>
            </a:pathLst>
          </a:custGeom>
          <a:noFill/>
          <a:ln w="1588">
            <a:solidFill>
              <a:srgbClr val="1F1A17"/>
            </a:solidFill>
            <a:prstDash val="solid"/>
            <a:round/>
            <a:headEnd/>
            <a:tailEnd/>
          </a:ln>
        </p:spPr>
        <p:txBody>
          <a:bodyPr/>
          <a:lstStyle/>
          <a:p>
            <a:endParaRPr lang="en-US"/>
          </a:p>
        </p:txBody>
      </p:sp>
      <p:sp>
        <p:nvSpPr>
          <p:cNvPr id="18496" name="Freeform 68"/>
          <p:cNvSpPr>
            <a:spLocks/>
          </p:cNvSpPr>
          <p:nvPr/>
        </p:nvSpPr>
        <p:spPr bwMode="auto">
          <a:xfrm>
            <a:off x="5600700" y="1933576"/>
            <a:ext cx="515938" cy="760413"/>
          </a:xfrm>
          <a:custGeom>
            <a:avLst/>
            <a:gdLst>
              <a:gd name="T0" fmla="*/ 386626353 w 306"/>
              <a:gd name="T1" fmla="*/ 34615113 h 466"/>
              <a:gd name="T2" fmla="*/ 0 w 306"/>
              <a:gd name="T3" fmla="*/ 10650678 h 466"/>
              <a:gd name="T4" fmla="*/ 0 w 306"/>
              <a:gd name="T5" fmla="*/ 10650678 h 466"/>
              <a:gd name="T6" fmla="*/ 2842717 w 306"/>
              <a:gd name="T7" fmla="*/ 10650678 h 466"/>
              <a:gd name="T8" fmla="*/ 2842717 w 306"/>
              <a:gd name="T9" fmla="*/ 15976834 h 466"/>
              <a:gd name="T10" fmla="*/ 5685434 w 306"/>
              <a:gd name="T11" fmla="*/ 23964432 h 466"/>
              <a:gd name="T12" fmla="*/ 5685434 w 306"/>
              <a:gd name="T13" fmla="*/ 26627509 h 466"/>
              <a:gd name="T14" fmla="*/ 11370868 w 306"/>
              <a:gd name="T15" fmla="*/ 42604343 h 466"/>
              <a:gd name="T16" fmla="*/ 14213587 w 306"/>
              <a:gd name="T17" fmla="*/ 58579552 h 466"/>
              <a:gd name="T18" fmla="*/ 17056303 w 306"/>
              <a:gd name="T19" fmla="*/ 71893303 h 466"/>
              <a:gd name="T20" fmla="*/ 31271576 w 306"/>
              <a:gd name="T21" fmla="*/ 93196284 h 466"/>
              <a:gd name="T22" fmla="*/ 54013305 w 306"/>
              <a:gd name="T23" fmla="*/ 111834582 h 466"/>
              <a:gd name="T24" fmla="*/ 68228584 w 306"/>
              <a:gd name="T25" fmla="*/ 133135931 h 466"/>
              <a:gd name="T26" fmla="*/ 79599449 w 306"/>
              <a:gd name="T27" fmla="*/ 157100357 h 466"/>
              <a:gd name="T28" fmla="*/ 90970313 w 306"/>
              <a:gd name="T29" fmla="*/ 181066414 h 466"/>
              <a:gd name="T30" fmla="*/ 105185580 w 306"/>
              <a:gd name="T31" fmla="*/ 202367763 h 466"/>
              <a:gd name="T32" fmla="*/ 119399186 w 306"/>
              <a:gd name="T33" fmla="*/ 228995317 h 466"/>
              <a:gd name="T34" fmla="*/ 130770051 w 306"/>
              <a:gd name="T35" fmla="*/ 252959742 h 466"/>
              <a:gd name="T36" fmla="*/ 133612767 w 306"/>
              <a:gd name="T37" fmla="*/ 287574843 h 466"/>
              <a:gd name="T38" fmla="*/ 136455483 w 306"/>
              <a:gd name="T39" fmla="*/ 327516096 h 466"/>
              <a:gd name="T40" fmla="*/ 136455483 w 306"/>
              <a:gd name="T41" fmla="*/ 356806675 h 466"/>
              <a:gd name="T42" fmla="*/ 142142601 w 306"/>
              <a:gd name="T43" fmla="*/ 383432546 h 466"/>
              <a:gd name="T44" fmla="*/ 147828033 w 306"/>
              <a:gd name="T45" fmla="*/ 407398603 h 466"/>
              <a:gd name="T46" fmla="*/ 159198898 w 306"/>
              <a:gd name="T47" fmla="*/ 434024576 h 466"/>
              <a:gd name="T48" fmla="*/ 173412478 w 306"/>
              <a:gd name="T49" fmla="*/ 463315155 h 466"/>
              <a:gd name="T50" fmla="*/ 176255194 w 306"/>
              <a:gd name="T51" fmla="*/ 495268810 h 466"/>
              <a:gd name="T52" fmla="*/ 159198898 w 306"/>
              <a:gd name="T53" fmla="*/ 519233236 h 466"/>
              <a:gd name="T54" fmla="*/ 130770051 w 306"/>
              <a:gd name="T55" fmla="*/ 537871508 h 466"/>
              <a:gd name="T56" fmla="*/ 116556470 w 306"/>
              <a:gd name="T57" fmla="*/ 575149685 h 466"/>
              <a:gd name="T58" fmla="*/ 110871038 w 306"/>
              <a:gd name="T59" fmla="*/ 636392288 h 466"/>
              <a:gd name="T60" fmla="*/ 119399186 w 306"/>
              <a:gd name="T61" fmla="*/ 697634890 h 466"/>
              <a:gd name="T62" fmla="*/ 122241902 w 306"/>
              <a:gd name="T63" fmla="*/ 745565374 h 466"/>
              <a:gd name="T64" fmla="*/ 133612767 w 306"/>
              <a:gd name="T65" fmla="*/ 788168072 h 466"/>
              <a:gd name="T66" fmla="*/ 147828033 w 306"/>
              <a:gd name="T67" fmla="*/ 828109325 h 466"/>
              <a:gd name="T68" fmla="*/ 176255194 w 306"/>
              <a:gd name="T69" fmla="*/ 876038381 h 466"/>
              <a:gd name="T70" fmla="*/ 207526757 w 306"/>
              <a:gd name="T71" fmla="*/ 926630309 h 466"/>
              <a:gd name="T72" fmla="*/ 218899307 w 306"/>
              <a:gd name="T73" fmla="*/ 971897716 h 466"/>
              <a:gd name="T74" fmla="*/ 210369473 w 306"/>
              <a:gd name="T75" fmla="*/ 998523586 h 466"/>
              <a:gd name="T76" fmla="*/ 196155893 w 306"/>
              <a:gd name="T77" fmla="*/ 1027814165 h 466"/>
              <a:gd name="T78" fmla="*/ 193313177 w 306"/>
              <a:gd name="T79" fmla="*/ 1062429265 h 466"/>
              <a:gd name="T80" fmla="*/ 187627744 w 306"/>
              <a:gd name="T81" fmla="*/ 1097044366 h 466"/>
              <a:gd name="T82" fmla="*/ 196155893 w 306"/>
              <a:gd name="T83" fmla="*/ 1131661098 h 466"/>
              <a:gd name="T84" fmla="*/ 213212189 w 306"/>
              <a:gd name="T85" fmla="*/ 1158288600 h 466"/>
              <a:gd name="T86" fmla="*/ 238798373 w 306"/>
              <a:gd name="T87" fmla="*/ 1187577547 h 466"/>
              <a:gd name="T88" fmla="*/ 261541787 w 306"/>
              <a:gd name="T89" fmla="*/ 1208880528 h 466"/>
              <a:gd name="T90" fmla="*/ 275755368 w 306"/>
              <a:gd name="T91" fmla="*/ 1222192648 h 466"/>
              <a:gd name="T92" fmla="*/ 289968948 w 306"/>
              <a:gd name="T93" fmla="*/ 1235506399 h 466"/>
              <a:gd name="T94" fmla="*/ 415055200 w 306"/>
              <a:gd name="T95" fmla="*/ 1227518801 h 466"/>
              <a:gd name="T96" fmla="*/ 724923161 w 306"/>
              <a:gd name="T97" fmla="*/ 1171602351 h 466"/>
              <a:gd name="T98" fmla="*/ 673752585 w 306"/>
              <a:gd name="T99" fmla="*/ 862724630 h 466"/>
              <a:gd name="T100" fmla="*/ 858537561 w 306"/>
              <a:gd name="T101" fmla="*/ 740239221 h 466"/>
              <a:gd name="T102" fmla="*/ 790309003 w 306"/>
              <a:gd name="T103" fmla="*/ 468641308 h 466"/>
              <a:gd name="T104" fmla="*/ 830108714 w 306"/>
              <a:gd name="T105" fmla="*/ 207692285 h 4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06"/>
              <a:gd name="T160" fmla="*/ 0 h 466"/>
              <a:gd name="T161" fmla="*/ 306 w 306"/>
              <a:gd name="T162" fmla="*/ 466 h 46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06" h="466">
                <a:moveTo>
                  <a:pt x="283" y="14"/>
                </a:moveTo>
                <a:lnTo>
                  <a:pt x="246" y="14"/>
                </a:lnTo>
                <a:lnTo>
                  <a:pt x="136" y="13"/>
                </a:lnTo>
                <a:lnTo>
                  <a:pt x="96" y="0"/>
                </a:lnTo>
                <a:lnTo>
                  <a:pt x="14" y="3"/>
                </a:lnTo>
                <a:lnTo>
                  <a:pt x="0" y="4"/>
                </a:lnTo>
                <a:lnTo>
                  <a:pt x="1" y="4"/>
                </a:lnTo>
                <a:lnTo>
                  <a:pt x="1" y="6"/>
                </a:lnTo>
                <a:lnTo>
                  <a:pt x="2" y="7"/>
                </a:lnTo>
                <a:lnTo>
                  <a:pt x="2" y="9"/>
                </a:lnTo>
                <a:lnTo>
                  <a:pt x="2" y="10"/>
                </a:lnTo>
                <a:lnTo>
                  <a:pt x="4" y="11"/>
                </a:lnTo>
                <a:lnTo>
                  <a:pt x="4" y="13"/>
                </a:lnTo>
                <a:lnTo>
                  <a:pt x="4" y="16"/>
                </a:lnTo>
                <a:lnTo>
                  <a:pt x="4" y="17"/>
                </a:lnTo>
                <a:lnTo>
                  <a:pt x="4" y="20"/>
                </a:lnTo>
                <a:lnTo>
                  <a:pt x="5" y="22"/>
                </a:lnTo>
                <a:lnTo>
                  <a:pt x="5" y="23"/>
                </a:lnTo>
                <a:lnTo>
                  <a:pt x="5" y="26"/>
                </a:lnTo>
                <a:lnTo>
                  <a:pt x="6" y="27"/>
                </a:lnTo>
                <a:lnTo>
                  <a:pt x="7" y="29"/>
                </a:lnTo>
                <a:lnTo>
                  <a:pt x="9" y="32"/>
                </a:lnTo>
                <a:lnTo>
                  <a:pt x="11" y="35"/>
                </a:lnTo>
                <a:lnTo>
                  <a:pt x="14" y="37"/>
                </a:lnTo>
                <a:lnTo>
                  <a:pt x="16" y="40"/>
                </a:lnTo>
                <a:lnTo>
                  <a:pt x="19" y="42"/>
                </a:lnTo>
                <a:lnTo>
                  <a:pt x="20" y="45"/>
                </a:lnTo>
                <a:lnTo>
                  <a:pt x="23" y="48"/>
                </a:lnTo>
                <a:lnTo>
                  <a:pt x="24" y="50"/>
                </a:lnTo>
                <a:lnTo>
                  <a:pt x="25" y="52"/>
                </a:lnTo>
                <a:lnTo>
                  <a:pt x="27" y="55"/>
                </a:lnTo>
                <a:lnTo>
                  <a:pt x="28" y="59"/>
                </a:lnTo>
                <a:lnTo>
                  <a:pt x="29" y="62"/>
                </a:lnTo>
                <a:lnTo>
                  <a:pt x="30" y="65"/>
                </a:lnTo>
                <a:lnTo>
                  <a:pt x="32" y="68"/>
                </a:lnTo>
                <a:lnTo>
                  <a:pt x="33" y="71"/>
                </a:lnTo>
                <a:lnTo>
                  <a:pt x="36" y="73"/>
                </a:lnTo>
                <a:lnTo>
                  <a:pt x="37" y="76"/>
                </a:lnTo>
                <a:lnTo>
                  <a:pt x="38" y="81"/>
                </a:lnTo>
                <a:lnTo>
                  <a:pt x="41" y="84"/>
                </a:lnTo>
                <a:lnTo>
                  <a:pt x="42" y="86"/>
                </a:lnTo>
                <a:lnTo>
                  <a:pt x="43" y="89"/>
                </a:lnTo>
                <a:lnTo>
                  <a:pt x="45" y="92"/>
                </a:lnTo>
                <a:lnTo>
                  <a:pt x="46" y="95"/>
                </a:lnTo>
                <a:lnTo>
                  <a:pt x="46" y="99"/>
                </a:lnTo>
                <a:lnTo>
                  <a:pt x="47" y="104"/>
                </a:lnTo>
                <a:lnTo>
                  <a:pt x="47" y="108"/>
                </a:lnTo>
                <a:lnTo>
                  <a:pt x="47" y="114"/>
                </a:lnTo>
                <a:lnTo>
                  <a:pt x="48" y="118"/>
                </a:lnTo>
                <a:lnTo>
                  <a:pt x="48" y="123"/>
                </a:lnTo>
                <a:lnTo>
                  <a:pt x="48" y="127"/>
                </a:lnTo>
                <a:lnTo>
                  <a:pt x="48" y="131"/>
                </a:lnTo>
                <a:lnTo>
                  <a:pt x="48" y="134"/>
                </a:lnTo>
                <a:lnTo>
                  <a:pt x="50" y="137"/>
                </a:lnTo>
                <a:lnTo>
                  <a:pt x="50" y="140"/>
                </a:lnTo>
                <a:lnTo>
                  <a:pt x="50" y="144"/>
                </a:lnTo>
                <a:lnTo>
                  <a:pt x="51" y="147"/>
                </a:lnTo>
                <a:lnTo>
                  <a:pt x="51" y="150"/>
                </a:lnTo>
                <a:lnTo>
                  <a:pt x="52" y="153"/>
                </a:lnTo>
                <a:lnTo>
                  <a:pt x="52" y="156"/>
                </a:lnTo>
                <a:lnTo>
                  <a:pt x="53" y="159"/>
                </a:lnTo>
                <a:lnTo>
                  <a:pt x="56" y="163"/>
                </a:lnTo>
                <a:lnTo>
                  <a:pt x="57" y="166"/>
                </a:lnTo>
                <a:lnTo>
                  <a:pt x="59" y="170"/>
                </a:lnTo>
                <a:lnTo>
                  <a:pt x="61" y="174"/>
                </a:lnTo>
                <a:lnTo>
                  <a:pt x="62" y="177"/>
                </a:lnTo>
                <a:lnTo>
                  <a:pt x="62" y="182"/>
                </a:lnTo>
                <a:lnTo>
                  <a:pt x="62" y="186"/>
                </a:lnTo>
                <a:lnTo>
                  <a:pt x="61" y="189"/>
                </a:lnTo>
                <a:lnTo>
                  <a:pt x="59" y="192"/>
                </a:lnTo>
                <a:lnTo>
                  <a:pt x="56" y="195"/>
                </a:lnTo>
                <a:lnTo>
                  <a:pt x="52" y="196"/>
                </a:lnTo>
                <a:lnTo>
                  <a:pt x="48" y="199"/>
                </a:lnTo>
                <a:lnTo>
                  <a:pt x="46" y="202"/>
                </a:lnTo>
                <a:lnTo>
                  <a:pt x="43" y="205"/>
                </a:lnTo>
                <a:lnTo>
                  <a:pt x="42" y="209"/>
                </a:lnTo>
                <a:lnTo>
                  <a:pt x="41" y="216"/>
                </a:lnTo>
                <a:lnTo>
                  <a:pt x="39" y="223"/>
                </a:lnTo>
                <a:lnTo>
                  <a:pt x="39" y="231"/>
                </a:lnTo>
                <a:lnTo>
                  <a:pt x="39" y="239"/>
                </a:lnTo>
                <a:lnTo>
                  <a:pt x="41" y="247"/>
                </a:lnTo>
                <a:lnTo>
                  <a:pt x="41" y="255"/>
                </a:lnTo>
                <a:lnTo>
                  <a:pt x="42" y="262"/>
                </a:lnTo>
                <a:lnTo>
                  <a:pt x="42" y="270"/>
                </a:lnTo>
                <a:lnTo>
                  <a:pt x="42" y="275"/>
                </a:lnTo>
                <a:lnTo>
                  <a:pt x="43" y="280"/>
                </a:lnTo>
                <a:lnTo>
                  <a:pt x="45" y="285"/>
                </a:lnTo>
                <a:lnTo>
                  <a:pt x="46" y="290"/>
                </a:lnTo>
                <a:lnTo>
                  <a:pt x="47" y="296"/>
                </a:lnTo>
                <a:lnTo>
                  <a:pt x="50" y="301"/>
                </a:lnTo>
                <a:lnTo>
                  <a:pt x="51" y="306"/>
                </a:lnTo>
                <a:lnTo>
                  <a:pt x="52" y="311"/>
                </a:lnTo>
                <a:lnTo>
                  <a:pt x="56" y="317"/>
                </a:lnTo>
                <a:lnTo>
                  <a:pt x="59" y="323"/>
                </a:lnTo>
                <a:lnTo>
                  <a:pt x="62" y="329"/>
                </a:lnTo>
                <a:lnTo>
                  <a:pt x="65" y="335"/>
                </a:lnTo>
                <a:lnTo>
                  <a:pt x="69" y="342"/>
                </a:lnTo>
                <a:lnTo>
                  <a:pt x="73" y="348"/>
                </a:lnTo>
                <a:lnTo>
                  <a:pt x="75" y="353"/>
                </a:lnTo>
                <a:lnTo>
                  <a:pt x="77" y="360"/>
                </a:lnTo>
                <a:lnTo>
                  <a:pt x="77" y="365"/>
                </a:lnTo>
                <a:lnTo>
                  <a:pt x="77" y="368"/>
                </a:lnTo>
                <a:lnTo>
                  <a:pt x="75" y="372"/>
                </a:lnTo>
                <a:lnTo>
                  <a:pt x="74" y="375"/>
                </a:lnTo>
                <a:lnTo>
                  <a:pt x="71" y="379"/>
                </a:lnTo>
                <a:lnTo>
                  <a:pt x="70" y="382"/>
                </a:lnTo>
                <a:lnTo>
                  <a:pt x="69" y="386"/>
                </a:lnTo>
                <a:lnTo>
                  <a:pt x="69" y="391"/>
                </a:lnTo>
                <a:lnTo>
                  <a:pt x="68" y="395"/>
                </a:lnTo>
                <a:lnTo>
                  <a:pt x="68" y="399"/>
                </a:lnTo>
                <a:lnTo>
                  <a:pt x="66" y="404"/>
                </a:lnTo>
                <a:lnTo>
                  <a:pt x="66" y="408"/>
                </a:lnTo>
                <a:lnTo>
                  <a:pt x="66" y="412"/>
                </a:lnTo>
                <a:lnTo>
                  <a:pt x="66" y="417"/>
                </a:lnTo>
                <a:lnTo>
                  <a:pt x="68" y="421"/>
                </a:lnTo>
                <a:lnTo>
                  <a:pt x="69" y="425"/>
                </a:lnTo>
                <a:lnTo>
                  <a:pt x="70" y="428"/>
                </a:lnTo>
                <a:lnTo>
                  <a:pt x="73" y="433"/>
                </a:lnTo>
                <a:lnTo>
                  <a:pt x="75" y="435"/>
                </a:lnTo>
                <a:lnTo>
                  <a:pt x="78" y="440"/>
                </a:lnTo>
                <a:lnTo>
                  <a:pt x="80" y="443"/>
                </a:lnTo>
                <a:lnTo>
                  <a:pt x="84" y="446"/>
                </a:lnTo>
                <a:lnTo>
                  <a:pt x="87" y="450"/>
                </a:lnTo>
                <a:lnTo>
                  <a:pt x="89" y="453"/>
                </a:lnTo>
                <a:lnTo>
                  <a:pt x="92" y="454"/>
                </a:lnTo>
                <a:lnTo>
                  <a:pt x="93" y="456"/>
                </a:lnTo>
                <a:lnTo>
                  <a:pt x="94" y="457"/>
                </a:lnTo>
                <a:lnTo>
                  <a:pt x="97" y="459"/>
                </a:lnTo>
                <a:lnTo>
                  <a:pt x="98" y="461"/>
                </a:lnTo>
                <a:lnTo>
                  <a:pt x="100" y="463"/>
                </a:lnTo>
                <a:lnTo>
                  <a:pt x="102" y="464"/>
                </a:lnTo>
                <a:lnTo>
                  <a:pt x="103" y="466"/>
                </a:lnTo>
                <a:lnTo>
                  <a:pt x="109" y="464"/>
                </a:lnTo>
                <a:lnTo>
                  <a:pt x="146" y="461"/>
                </a:lnTo>
                <a:lnTo>
                  <a:pt x="175" y="443"/>
                </a:lnTo>
                <a:lnTo>
                  <a:pt x="243" y="456"/>
                </a:lnTo>
                <a:lnTo>
                  <a:pt x="255" y="440"/>
                </a:lnTo>
                <a:lnTo>
                  <a:pt x="287" y="421"/>
                </a:lnTo>
                <a:lnTo>
                  <a:pt x="247" y="386"/>
                </a:lnTo>
                <a:lnTo>
                  <a:pt x="237" y="324"/>
                </a:lnTo>
                <a:lnTo>
                  <a:pt x="262" y="314"/>
                </a:lnTo>
                <a:lnTo>
                  <a:pt x="255" y="280"/>
                </a:lnTo>
                <a:lnTo>
                  <a:pt x="302" y="278"/>
                </a:lnTo>
                <a:lnTo>
                  <a:pt x="278" y="247"/>
                </a:lnTo>
                <a:lnTo>
                  <a:pt x="268" y="203"/>
                </a:lnTo>
                <a:lnTo>
                  <a:pt x="278" y="176"/>
                </a:lnTo>
                <a:lnTo>
                  <a:pt x="306" y="136"/>
                </a:lnTo>
                <a:lnTo>
                  <a:pt x="292" y="105"/>
                </a:lnTo>
                <a:lnTo>
                  <a:pt x="292" y="78"/>
                </a:lnTo>
                <a:lnTo>
                  <a:pt x="283" y="14"/>
                </a:lnTo>
                <a:close/>
              </a:path>
            </a:pathLst>
          </a:custGeom>
          <a:solidFill>
            <a:srgbClr val="FF99CC"/>
          </a:solidFill>
          <a:ln w="9525">
            <a:noFill/>
            <a:round/>
            <a:headEnd/>
            <a:tailEnd/>
          </a:ln>
        </p:spPr>
        <p:txBody>
          <a:bodyPr/>
          <a:lstStyle/>
          <a:p>
            <a:endParaRPr lang="en-US"/>
          </a:p>
        </p:txBody>
      </p:sp>
      <p:sp>
        <p:nvSpPr>
          <p:cNvPr id="18497" name="Freeform 69"/>
          <p:cNvSpPr>
            <a:spLocks/>
          </p:cNvSpPr>
          <p:nvPr/>
        </p:nvSpPr>
        <p:spPr bwMode="auto">
          <a:xfrm>
            <a:off x="5600700" y="1933576"/>
            <a:ext cx="515938" cy="760413"/>
          </a:xfrm>
          <a:custGeom>
            <a:avLst/>
            <a:gdLst>
              <a:gd name="T0" fmla="*/ 386626353 w 306"/>
              <a:gd name="T1" fmla="*/ 34615113 h 466"/>
              <a:gd name="T2" fmla="*/ 0 w 306"/>
              <a:gd name="T3" fmla="*/ 10650678 h 466"/>
              <a:gd name="T4" fmla="*/ 0 w 306"/>
              <a:gd name="T5" fmla="*/ 10650678 h 466"/>
              <a:gd name="T6" fmla="*/ 2842717 w 306"/>
              <a:gd name="T7" fmla="*/ 10650678 h 466"/>
              <a:gd name="T8" fmla="*/ 2842717 w 306"/>
              <a:gd name="T9" fmla="*/ 15976834 h 466"/>
              <a:gd name="T10" fmla="*/ 5685434 w 306"/>
              <a:gd name="T11" fmla="*/ 23964432 h 466"/>
              <a:gd name="T12" fmla="*/ 5685434 w 306"/>
              <a:gd name="T13" fmla="*/ 26627509 h 466"/>
              <a:gd name="T14" fmla="*/ 11370868 w 306"/>
              <a:gd name="T15" fmla="*/ 42604343 h 466"/>
              <a:gd name="T16" fmla="*/ 14213587 w 306"/>
              <a:gd name="T17" fmla="*/ 58579552 h 466"/>
              <a:gd name="T18" fmla="*/ 17056303 w 306"/>
              <a:gd name="T19" fmla="*/ 71893303 h 466"/>
              <a:gd name="T20" fmla="*/ 31271576 w 306"/>
              <a:gd name="T21" fmla="*/ 93196284 h 466"/>
              <a:gd name="T22" fmla="*/ 54013305 w 306"/>
              <a:gd name="T23" fmla="*/ 111834582 h 466"/>
              <a:gd name="T24" fmla="*/ 68228584 w 306"/>
              <a:gd name="T25" fmla="*/ 133135931 h 466"/>
              <a:gd name="T26" fmla="*/ 79599449 w 306"/>
              <a:gd name="T27" fmla="*/ 157100357 h 466"/>
              <a:gd name="T28" fmla="*/ 90970313 w 306"/>
              <a:gd name="T29" fmla="*/ 181066414 h 466"/>
              <a:gd name="T30" fmla="*/ 105185580 w 306"/>
              <a:gd name="T31" fmla="*/ 202367763 h 466"/>
              <a:gd name="T32" fmla="*/ 119399186 w 306"/>
              <a:gd name="T33" fmla="*/ 228995317 h 466"/>
              <a:gd name="T34" fmla="*/ 130770051 w 306"/>
              <a:gd name="T35" fmla="*/ 252959742 h 466"/>
              <a:gd name="T36" fmla="*/ 133612767 w 306"/>
              <a:gd name="T37" fmla="*/ 287574843 h 466"/>
              <a:gd name="T38" fmla="*/ 136455483 w 306"/>
              <a:gd name="T39" fmla="*/ 327516096 h 466"/>
              <a:gd name="T40" fmla="*/ 136455483 w 306"/>
              <a:gd name="T41" fmla="*/ 356806675 h 466"/>
              <a:gd name="T42" fmla="*/ 142142601 w 306"/>
              <a:gd name="T43" fmla="*/ 383432546 h 466"/>
              <a:gd name="T44" fmla="*/ 147828033 w 306"/>
              <a:gd name="T45" fmla="*/ 407398603 h 466"/>
              <a:gd name="T46" fmla="*/ 159198898 w 306"/>
              <a:gd name="T47" fmla="*/ 434024576 h 466"/>
              <a:gd name="T48" fmla="*/ 173412478 w 306"/>
              <a:gd name="T49" fmla="*/ 463315155 h 466"/>
              <a:gd name="T50" fmla="*/ 176255194 w 306"/>
              <a:gd name="T51" fmla="*/ 495268810 h 466"/>
              <a:gd name="T52" fmla="*/ 159198898 w 306"/>
              <a:gd name="T53" fmla="*/ 519233236 h 466"/>
              <a:gd name="T54" fmla="*/ 130770051 w 306"/>
              <a:gd name="T55" fmla="*/ 537871508 h 466"/>
              <a:gd name="T56" fmla="*/ 116556470 w 306"/>
              <a:gd name="T57" fmla="*/ 575149685 h 466"/>
              <a:gd name="T58" fmla="*/ 110871038 w 306"/>
              <a:gd name="T59" fmla="*/ 636392288 h 466"/>
              <a:gd name="T60" fmla="*/ 119399186 w 306"/>
              <a:gd name="T61" fmla="*/ 697634890 h 466"/>
              <a:gd name="T62" fmla="*/ 122241902 w 306"/>
              <a:gd name="T63" fmla="*/ 745565374 h 466"/>
              <a:gd name="T64" fmla="*/ 133612767 w 306"/>
              <a:gd name="T65" fmla="*/ 788168072 h 466"/>
              <a:gd name="T66" fmla="*/ 147828033 w 306"/>
              <a:gd name="T67" fmla="*/ 828109325 h 466"/>
              <a:gd name="T68" fmla="*/ 176255194 w 306"/>
              <a:gd name="T69" fmla="*/ 876038381 h 466"/>
              <a:gd name="T70" fmla="*/ 207526757 w 306"/>
              <a:gd name="T71" fmla="*/ 926630309 h 466"/>
              <a:gd name="T72" fmla="*/ 218899307 w 306"/>
              <a:gd name="T73" fmla="*/ 971897716 h 466"/>
              <a:gd name="T74" fmla="*/ 210369473 w 306"/>
              <a:gd name="T75" fmla="*/ 998523586 h 466"/>
              <a:gd name="T76" fmla="*/ 196155893 w 306"/>
              <a:gd name="T77" fmla="*/ 1027814165 h 466"/>
              <a:gd name="T78" fmla="*/ 193313177 w 306"/>
              <a:gd name="T79" fmla="*/ 1062429265 h 466"/>
              <a:gd name="T80" fmla="*/ 187627744 w 306"/>
              <a:gd name="T81" fmla="*/ 1097044366 h 466"/>
              <a:gd name="T82" fmla="*/ 196155893 w 306"/>
              <a:gd name="T83" fmla="*/ 1131661098 h 466"/>
              <a:gd name="T84" fmla="*/ 213212189 w 306"/>
              <a:gd name="T85" fmla="*/ 1158288600 h 466"/>
              <a:gd name="T86" fmla="*/ 238798373 w 306"/>
              <a:gd name="T87" fmla="*/ 1187577547 h 466"/>
              <a:gd name="T88" fmla="*/ 261541787 w 306"/>
              <a:gd name="T89" fmla="*/ 1208880528 h 466"/>
              <a:gd name="T90" fmla="*/ 275755368 w 306"/>
              <a:gd name="T91" fmla="*/ 1222192648 h 466"/>
              <a:gd name="T92" fmla="*/ 289968948 w 306"/>
              <a:gd name="T93" fmla="*/ 1235506399 h 466"/>
              <a:gd name="T94" fmla="*/ 415055200 w 306"/>
              <a:gd name="T95" fmla="*/ 1227518801 h 466"/>
              <a:gd name="T96" fmla="*/ 724923161 w 306"/>
              <a:gd name="T97" fmla="*/ 1171602351 h 466"/>
              <a:gd name="T98" fmla="*/ 673752585 w 306"/>
              <a:gd name="T99" fmla="*/ 862724630 h 466"/>
              <a:gd name="T100" fmla="*/ 858537561 w 306"/>
              <a:gd name="T101" fmla="*/ 740239221 h 466"/>
              <a:gd name="T102" fmla="*/ 790309003 w 306"/>
              <a:gd name="T103" fmla="*/ 468641308 h 466"/>
              <a:gd name="T104" fmla="*/ 830108714 w 306"/>
              <a:gd name="T105" fmla="*/ 207692285 h 4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06"/>
              <a:gd name="T160" fmla="*/ 0 h 466"/>
              <a:gd name="T161" fmla="*/ 306 w 306"/>
              <a:gd name="T162" fmla="*/ 466 h 46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06" h="466">
                <a:moveTo>
                  <a:pt x="283" y="14"/>
                </a:moveTo>
                <a:lnTo>
                  <a:pt x="246" y="14"/>
                </a:lnTo>
                <a:lnTo>
                  <a:pt x="136" y="13"/>
                </a:lnTo>
                <a:lnTo>
                  <a:pt x="96" y="0"/>
                </a:lnTo>
                <a:lnTo>
                  <a:pt x="14" y="3"/>
                </a:lnTo>
                <a:lnTo>
                  <a:pt x="0" y="4"/>
                </a:lnTo>
                <a:lnTo>
                  <a:pt x="1" y="4"/>
                </a:lnTo>
                <a:lnTo>
                  <a:pt x="1" y="6"/>
                </a:lnTo>
                <a:lnTo>
                  <a:pt x="2" y="7"/>
                </a:lnTo>
                <a:lnTo>
                  <a:pt x="2" y="9"/>
                </a:lnTo>
                <a:lnTo>
                  <a:pt x="2" y="10"/>
                </a:lnTo>
                <a:lnTo>
                  <a:pt x="4" y="11"/>
                </a:lnTo>
                <a:lnTo>
                  <a:pt x="4" y="13"/>
                </a:lnTo>
                <a:lnTo>
                  <a:pt x="4" y="16"/>
                </a:lnTo>
                <a:lnTo>
                  <a:pt x="4" y="17"/>
                </a:lnTo>
                <a:lnTo>
                  <a:pt x="4" y="20"/>
                </a:lnTo>
                <a:lnTo>
                  <a:pt x="5" y="22"/>
                </a:lnTo>
                <a:lnTo>
                  <a:pt x="5" y="23"/>
                </a:lnTo>
                <a:lnTo>
                  <a:pt x="5" y="26"/>
                </a:lnTo>
                <a:lnTo>
                  <a:pt x="6" y="27"/>
                </a:lnTo>
                <a:lnTo>
                  <a:pt x="7" y="29"/>
                </a:lnTo>
                <a:lnTo>
                  <a:pt x="9" y="32"/>
                </a:lnTo>
                <a:lnTo>
                  <a:pt x="11" y="35"/>
                </a:lnTo>
                <a:lnTo>
                  <a:pt x="14" y="37"/>
                </a:lnTo>
                <a:lnTo>
                  <a:pt x="16" y="40"/>
                </a:lnTo>
                <a:lnTo>
                  <a:pt x="19" y="42"/>
                </a:lnTo>
                <a:lnTo>
                  <a:pt x="20" y="45"/>
                </a:lnTo>
                <a:lnTo>
                  <a:pt x="23" y="48"/>
                </a:lnTo>
                <a:lnTo>
                  <a:pt x="24" y="50"/>
                </a:lnTo>
                <a:lnTo>
                  <a:pt x="25" y="52"/>
                </a:lnTo>
                <a:lnTo>
                  <a:pt x="27" y="55"/>
                </a:lnTo>
                <a:lnTo>
                  <a:pt x="28" y="59"/>
                </a:lnTo>
                <a:lnTo>
                  <a:pt x="29" y="62"/>
                </a:lnTo>
                <a:lnTo>
                  <a:pt x="30" y="65"/>
                </a:lnTo>
                <a:lnTo>
                  <a:pt x="32" y="68"/>
                </a:lnTo>
                <a:lnTo>
                  <a:pt x="33" y="71"/>
                </a:lnTo>
                <a:lnTo>
                  <a:pt x="36" y="73"/>
                </a:lnTo>
                <a:lnTo>
                  <a:pt x="37" y="76"/>
                </a:lnTo>
                <a:lnTo>
                  <a:pt x="38" y="81"/>
                </a:lnTo>
                <a:lnTo>
                  <a:pt x="41" y="84"/>
                </a:lnTo>
                <a:lnTo>
                  <a:pt x="42" y="86"/>
                </a:lnTo>
                <a:lnTo>
                  <a:pt x="43" y="89"/>
                </a:lnTo>
                <a:lnTo>
                  <a:pt x="45" y="92"/>
                </a:lnTo>
                <a:lnTo>
                  <a:pt x="46" y="95"/>
                </a:lnTo>
                <a:lnTo>
                  <a:pt x="46" y="99"/>
                </a:lnTo>
                <a:lnTo>
                  <a:pt x="47" y="104"/>
                </a:lnTo>
                <a:lnTo>
                  <a:pt x="47" y="108"/>
                </a:lnTo>
                <a:lnTo>
                  <a:pt x="47" y="114"/>
                </a:lnTo>
                <a:lnTo>
                  <a:pt x="48" y="118"/>
                </a:lnTo>
                <a:lnTo>
                  <a:pt x="48" y="123"/>
                </a:lnTo>
                <a:lnTo>
                  <a:pt x="48" y="127"/>
                </a:lnTo>
                <a:lnTo>
                  <a:pt x="48" y="131"/>
                </a:lnTo>
                <a:lnTo>
                  <a:pt x="48" y="134"/>
                </a:lnTo>
                <a:lnTo>
                  <a:pt x="50" y="137"/>
                </a:lnTo>
                <a:lnTo>
                  <a:pt x="50" y="140"/>
                </a:lnTo>
                <a:lnTo>
                  <a:pt x="50" y="144"/>
                </a:lnTo>
                <a:lnTo>
                  <a:pt x="51" y="147"/>
                </a:lnTo>
                <a:lnTo>
                  <a:pt x="51" y="150"/>
                </a:lnTo>
                <a:lnTo>
                  <a:pt x="52" y="153"/>
                </a:lnTo>
                <a:lnTo>
                  <a:pt x="52" y="156"/>
                </a:lnTo>
                <a:lnTo>
                  <a:pt x="53" y="159"/>
                </a:lnTo>
                <a:lnTo>
                  <a:pt x="56" y="163"/>
                </a:lnTo>
                <a:lnTo>
                  <a:pt x="57" y="166"/>
                </a:lnTo>
                <a:lnTo>
                  <a:pt x="59" y="170"/>
                </a:lnTo>
                <a:lnTo>
                  <a:pt x="61" y="174"/>
                </a:lnTo>
                <a:lnTo>
                  <a:pt x="62" y="177"/>
                </a:lnTo>
                <a:lnTo>
                  <a:pt x="62" y="182"/>
                </a:lnTo>
                <a:lnTo>
                  <a:pt x="62" y="186"/>
                </a:lnTo>
                <a:lnTo>
                  <a:pt x="61" y="189"/>
                </a:lnTo>
                <a:lnTo>
                  <a:pt x="59" y="192"/>
                </a:lnTo>
                <a:lnTo>
                  <a:pt x="56" y="195"/>
                </a:lnTo>
                <a:lnTo>
                  <a:pt x="52" y="196"/>
                </a:lnTo>
                <a:lnTo>
                  <a:pt x="48" y="199"/>
                </a:lnTo>
                <a:lnTo>
                  <a:pt x="46" y="202"/>
                </a:lnTo>
                <a:lnTo>
                  <a:pt x="43" y="205"/>
                </a:lnTo>
                <a:lnTo>
                  <a:pt x="42" y="209"/>
                </a:lnTo>
                <a:lnTo>
                  <a:pt x="41" y="216"/>
                </a:lnTo>
                <a:lnTo>
                  <a:pt x="39" y="223"/>
                </a:lnTo>
                <a:lnTo>
                  <a:pt x="39" y="231"/>
                </a:lnTo>
                <a:lnTo>
                  <a:pt x="39" y="239"/>
                </a:lnTo>
                <a:lnTo>
                  <a:pt x="41" y="247"/>
                </a:lnTo>
                <a:lnTo>
                  <a:pt x="41" y="255"/>
                </a:lnTo>
                <a:lnTo>
                  <a:pt x="42" y="262"/>
                </a:lnTo>
                <a:lnTo>
                  <a:pt x="42" y="270"/>
                </a:lnTo>
                <a:lnTo>
                  <a:pt x="42" y="275"/>
                </a:lnTo>
                <a:lnTo>
                  <a:pt x="43" y="280"/>
                </a:lnTo>
                <a:lnTo>
                  <a:pt x="45" y="285"/>
                </a:lnTo>
                <a:lnTo>
                  <a:pt x="46" y="290"/>
                </a:lnTo>
                <a:lnTo>
                  <a:pt x="47" y="296"/>
                </a:lnTo>
                <a:lnTo>
                  <a:pt x="50" y="301"/>
                </a:lnTo>
                <a:lnTo>
                  <a:pt x="51" y="306"/>
                </a:lnTo>
                <a:lnTo>
                  <a:pt x="52" y="311"/>
                </a:lnTo>
                <a:lnTo>
                  <a:pt x="56" y="317"/>
                </a:lnTo>
                <a:lnTo>
                  <a:pt x="59" y="323"/>
                </a:lnTo>
                <a:lnTo>
                  <a:pt x="62" y="329"/>
                </a:lnTo>
                <a:lnTo>
                  <a:pt x="65" y="335"/>
                </a:lnTo>
                <a:lnTo>
                  <a:pt x="69" y="342"/>
                </a:lnTo>
                <a:lnTo>
                  <a:pt x="73" y="348"/>
                </a:lnTo>
                <a:lnTo>
                  <a:pt x="75" y="353"/>
                </a:lnTo>
                <a:lnTo>
                  <a:pt x="77" y="360"/>
                </a:lnTo>
                <a:lnTo>
                  <a:pt x="77" y="365"/>
                </a:lnTo>
                <a:lnTo>
                  <a:pt x="77" y="368"/>
                </a:lnTo>
                <a:lnTo>
                  <a:pt x="75" y="372"/>
                </a:lnTo>
                <a:lnTo>
                  <a:pt x="74" y="375"/>
                </a:lnTo>
                <a:lnTo>
                  <a:pt x="71" y="379"/>
                </a:lnTo>
                <a:lnTo>
                  <a:pt x="70" y="382"/>
                </a:lnTo>
                <a:lnTo>
                  <a:pt x="69" y="386"/>
                </a:lnTo>
                <a:lnTo>
                  <a:pt x="69" y="391"/>
                </a:lnTo>
                <a:lnTo>
                  <a:pt x="68" y="395"/>
                </a:lnTo>
                <a:lnTo>
                  <a:pt x="68" y="399"/>
                </a:lnTo>
                <a:lnTo>
                  <a:pt x="66" y="404"/>
                </a:lnTo>
                <a:lnTo>
                  <a:pt x="66" y="408"/>
                </a:lnTo>
                <a:lnTo>
                  <a:pt x="66" y="412"/>
                </a:lnTo>
                <a:lnTo>
                  <a:pt x="66" y="417"/>
                </a:lnTo>
                <a:lnTo>
                  <a:pt x="68" y="421"/>
                </a:lnTo>
                <a:lnTo>
                  <a:pt x="69" y="425"/>
                </a:lnTo>
                <a:lnTo>
                  <a:pt x="70" y="428"/>
                </a:lnTo>
                <a:lnTo>
                  <a:pt x="73" y="433"/>
                </a:lnTo>
                <a:lnTo>
                  <a:pt x="75" y="435"/>
                </a:lnTo>
                <a:lnTo>
                  <a:pt x="78" y="440"/>
                </a:lnTo>
                <a:lnTo>
                  <a:pt x="80" y="443"/>
                </a:lnTo>
                <a:lnTo>
                  <a:pt x="84" y="446"/>
                </a:lnTo>
                <a:lnTo>
                  <a:pt x="87" y="450"/>
                </a:lnTo>
                <a:lnTo>
                  <a:pt x="89" y="453"/>
                </a:lnTo>
                <a:lnTo>
                  <a:pt x="92" y="454"/>
                </a:lnTo>
                <a:lnTo>
                  <a:pt x="93" y="456"/>
                </a:lnTo>
                <a:lnTo>
                  <a:pt x="94" y="457"/>
                </a:lnTo>
                <a:lnTo>
                  <a:pt x="97" y="459"/>
                </a:lnTo>
                <a:lnTo>
                  <a:pt x="98" y="461"/>
                </a:lnTo>
                <a:lnTo>
                  <a:pt x="100" y="463"/>
                </a:lnTo>
                <a:lnTo>
                  <a:pt x="102" y="464"/>
                </a:lnTo>
                <a:lnTo>
                  <a:pt x="103" y="466"/>
                </a:lnTo>
                <a:lnTo>
                  <a:pt x="109" y="464"/>
                </a:lnTo>
                <a:lnTo>
                  <a:pt x="146" y="461"/>
                </a:lnTo>
                <a:lnTo>
                  <a:pt x="175" y="443"/>
                </a:lnTo>
                <a:lnTo>
                  <a:pt x="243" y="456"/>
                </a:lnTo>
                <a:lnTo>
                  <a:pt x="255" y="440"/>
                </a:lnTo>
                <a:lnTo>
                  <a:pt x="287" y="421"/>
                </a:lnTo>
                <a:lnTo>
                  <a:pt x="247" y="386"/>
                </a:lnTo>
                <a:lnTo>
                  <a:pt x="237" y="324"/>
                </a:lnTo>
                <a:lnTo>
                  <a:pt x="262" y="314"/>
                </a:lnTo>
                <a:lnTo>
                  <a:pt x="255" y="280"/>
                </a:lnTo>
                <a:lnTo>
                  <a:pt x="302" y="278"/>
                </a:lnTo>
                <a:lnTo>
                  <a:pt x="278" y="247"/>
                </a:lnTo>
                <a:lnTo>
                  <a:pt x="268" y="203"/>
                </a:lnTo>
                <a:lnTo>
                  <a:pt x="278" y="176"/>
                </a:lnTo>
                <a:lnTo>
                  <a:pt x="306" y="136"/>
                </a:lnTo>
                <a:lnTo>
                  <a:pt x="292" y="105"/>
                </a:lnTo>
                <a:lnTo>
                  <a:pt x="292" y="78"/>
                </a:lnTo>
                <a:lnTo>
                  <a:pt x="283" y="14"/>
                </a:lnTo>
              </a:path>
            </a:pathLst>
          </a:custGeom>
          <a:noFill/>
          <a:ln w="1588">
            <a:solidFill>
              <a:srgbClr val="1F1A17"/>
            </a:solidFill>
            <a:prstDash val="solid"/>
            <a:round/>
            <a:headEnd/>
            <a:tailEnd/>
          </a:ln>
        </p:spPr>
        <p:txBody>
          <a:bodyPr/>
          <a:lstStyle/>
          <a:p>
            <a:endParaRPr lang="en-US"/>
          </a:p>
        </p:txBody>
      </p:sp>
      <p:sp>
        <p:nvSpPr>
          <p:cNvPr id="18498" name="Freeform 70"/>
          <p:cNvSpPr>
            <a:spLocks/>
          </p:cNvSpPr>
          <p:nvPr/>
        </p:nvSpPr>
        <p:spPr bwMode="auto">
          <a:xfrm>
            <a:off x="6024564" y="1666875"/>
            <a:ext cx="854075" cy="401638"/>
          </a:xfrm>
          <a:custGeom>
            <a:avLst/>
            <a:gdLst>
              <a:gd name="T0" fmla="*/ 1313385162 w 506"/>
              <a:gd name="T1" fmla="*/ 0 h 246"/>
              <a:gd name="T2" fmla="*/ 1131048633 w 506"/>
              <a:gd name="T3" fmla="*/ 2666158 h 246"/>
              <a:gd name="T4" fmla="*/ 1025636224 w 506"/>
              <a:gd name="T5" fmla="*/ 5330683 h 246"/>
              <a:gd name="T6" fmla="*/ 905979670 w 506"/>
              <a:gd name="T7" fmla="*/ 29321212 h 246"/>
              <a:gd name="T8" fmla="*/ 712247952 w 506"/>
              <a:gd name="T9" fmla="*/ 61310214 h 246"/>
              <a:gd name="T10" fmla="*/ 601137210 w 506"/>
              <a:gd name="T11" fmla="*/ 82634574 h 246"/>
              <a:gd name="T12" fmla="*/ 452988991 w 506"/>
              <a:gd name="T13" fmla="*/ 47981048 h 246"/>
              <a:gd name="T14" fmla="*/ 330483165 w 506"/>
              <a:gd name="T15" fmla="*/ 109291275 h 246"/>
              <a:gd name="T16" fmla="*/ 290596522 w 506"/>
              <a:gd name="T17" fmla="*/ 79968417 h 246"/>
              <a:gd name="T18" fmla="*/ 170939916 w 506"/>
              <a:gd name="T19" fmla="*/ 74637735 h 246"/>
              <a:gd name="T20" fmla="*/ 105412436 w 506"/>
              <a:gd name="T21" fmla="*/ 122618796 h 246"/>
              <a:gd name="T22" fmla="*/ 39886656 w 506"/>
              <a:gd name="T23" fmla="*/ 98628253 h 246"/>
              <a:gd name="T24" fmla="*/ 0 w 506"/>
              <a:gd name="T25" fmla="*/ 98628253 h 246"/>
              <a:gd name="T26" fmla="*/ 2849167 w 506"/>
              <a:gd name="T27" fmla="*/ 130615635 h 246"/>
              <a:gd name="T28" fmla="*/ 11396669 w 506"/>
              <a:gd name="T29" fmla="*/ 151939995 h 246"/>
              <a:gd name="T30" fmla="*/ 17093318 w 506"/>
              <a:gd name="T31" fmla="*/ 170599831 h 246"/>
              <a:gd name="T32" fmla="*/ 31339157 w 506"/>
              <a:gd name="T33" fmla="*/ 191925824 h 246"/>
              <a:gd name="T34" fmla="*/ 62678314 w 506"/>
              <a:gd name="T35" fmla="*/ 218580917 h 246"/>
              <a:gd name="T36" fmla="*/ 91168291 w 506"/>
              <a:gd name="T37" fmla="*/ 239906910 h 246"/>
              <a:gd name="T38" fmla="*/ 105412436 w 506"/>
              <a:gd name="T39" fmla="*/ 255900588 h 246"/>
              <a:gd name="T40" fmla="*/ 116809128 w 506"/>
              <a:gd name="T41" fmla="*/ 271894267 h 246"/>
              <a:gd name="T42" fmla="*/ 122507461 w 506"/>
              <a:gd name="T43" fmla="*/ 290554102 h 246"/>
              <a:gd name="T44" fmla="*/ 131053273 w 506"/>
              <a:gd name="T45" fmla="*/ 314544620 h 246"/>
              <a:gd name="T46" fmla="*/ 133902439 w 506"/>
              <a:gd name="T47" fmla="*/ 343865819 h 246"/>
              <a:gd name="T48" fmla="*/ 131053273 w 506"/>
              <a:gd name="T49" fmla="*/ 378519333 h 246"/>
              <a:gd name="T50" fmla="*/ 122507461 w 506"/>
              <a:gd name="T51" fmla="*/ 421169686 h 246"/>
              <a:gd name="T52" fmla="*/ 108261602 w 506"/>
              <a:gd name="T53" fmla="*/ 474481505 h 246"/>
              <a:gd name="T54" fmla="*/ 91168291 w 506"/>
              <a:gd name="T55" fmla="*/ 474481505 h 246"/>
              <a:gd name="T56" fmla="*/ 108261602 w 506"/>
              <a:gd name="T57" fmla="*/ 594434093 h 246"/>
              <a:gd name="T58" fmla="*/ 116809128 w 506"/>
              <a:gd name="T59" fmla="*/ 645081285 h 246"/>
              <a:gd name="T60" fmla="*/ 116809128 w 506"/>
              <a:gd name="T61" fmla="*/ 655744281 h 246"/>
              <a:gd name="T62" fmla="*/ 803416217 w 506"/>
              <a:gd name="T63" fmla="*/ 655744281 h 246"/>
              <a:gd name="T64" fmla="*/ 843301172 w 506"/>
              <a:gd name="T65" fmla="*/ 578440414 h 246"/>
              <a:gd name="T66" fmla="*/ 886037193 w 506"/>
              <a:gd name="T67" fmla="*/ 591769568 h 246"/>
              <a:gd name="T68" fmla="*/ 1065522867 w 506"/>
              <a:gd name="T69" fmla="*/ 586437253 h 246"/>
              <a:gd name="T70" fmla="*/ 1068372034 w 506"/>
              <a:gd name="T71" fmla="*/ 525128697 h 246"/>
              <a:gd name="T72" fmla="*/ 1324780141 w 506"/>
              <a:gd name="T73" fmla="*/ 290554102 h 246"/>
              <a:gd name="T74" fmla="*/ 1336176807 w 506"/>
              <a:gd name="T75" fmla="*/ 253234431 h 246"/>
              <a:gd name="T76" fmla="*/ 1441589216 w 506"/>
              <a:gd name="T77" fmla="*/ 221247074 h 246"/>
              <a:gd name="T78" fmla="*/ 1418797572 w 506"/>
              <a:gd name="T79" fmla="*/ 114621957 h 246"/>
              <a:gd name="T80" fmla="*/ 1384609261 w 506"/>
              <a:gd name="T81" fmla="*/ 130615635 h 246"/>
              <a:gd name="T82" fmla="*/ 1339025973 w 506"/>
              <a:gd name="T83" fmla="*/ 101294410 h 246"/>
              <a:gd name="T84" fmla="*/ 1327629307 w 506"/>
              <a:gd name="T85" fmla="*/ 63974739 h 246"/>
              <a:gd name="T86" fmla="*/ 1313385162 w 506"/>
              <a:gd name="T87" fmla="*/ 0 h 2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06"/>
              <a:gd name="T133" fmla="*/ 0 h 246"/>
              <a:gd name="T134" fmla="*/ 506 w 506"/>
              <a:gd name="T135" fmla="*/ 246 h 2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06" h="246">
                <a:moveTo>
                  <a:pt x="461" y="0"/>
                </a:moveTo>
                <a:lnTo>
                  <a:pt x="397" y="1"/>
                </a:lnTo>
                <a:lnTo>
                  <a:pt x="360" y="2"/>
                </a:lnTo>
                <a:lnTo>
                  <a:pt x="318" y="11"/>
                </a:lnTo>
                <a:lnTo>
                  <a:pt x="250" y="23"/>
                </a:lnTo>
                <a:lnTo>
                  <a:pt x="211" y="31"/>
                </a:lnTo>
                <a:lnTo>
                  <a:pt x="159" y="18"/>
                </a:lnTo>
                <a:lnTo>
                  <a:pt x="116" y="41"/>
                </a:lnTo>
                <a:lnTo>
                  <a:pt x="102" y="30"/>
                </a:lnTo>
                <a:lnTo>
                  <a:pt x="60" y="28"/>
                </a:lnTo>
                <a:lnTo>
                  <a:pt x="37" y="46"/>
                </a:lnTo>
                <a:lnTo>
                  <a:pt x="14" y="37"/>
                </a:lnTo>
                <a:lnTo>
                  <a:pt x="0" y="37"/>
                </a:lnTo>
                <a:lnTo>
                  <a:pt x="1" y="49"/>
                </a:lnTo>
                <a:lnTo>
                  <a:pt x="4" y="57"/>
                </a:lnTo>
                <a:lnTo>
                  <a:pt x="6" y="64"/>
                </a:lnTo>
                <a:lnTo>
                  <a:pt x="11" y="72"/>
                </a:lnTo>
                <a:lnTo>
                  <a:pt x="22" y="82"/>
                </a:lnTo>
                <a:lnTo>
                  <a:pt x="32" y="90"/>
                </a:lnTo>
                <a:lnTo>
                  <a:pt x="37" y="96"/>
                </a:lnTo>
                <a:lnTo>
                  <a:pt x="41" y="102"/>
                </a:lnTo>
                <a:lnTo>
                  <a:pt x="43" y="109"/>
                </a:lnTo>
                <a:lnTo>
                  <a:pt x="46" y="118"/>
                </a:lnTo>
                <a:lnTo>
                  <a:pt x="47" y="129"/>
                </a:lnTo>
                <a:lnTo>
                  <a:pt x="46" y="142"/>
                </a:lnTo>
                <a:lnTo>
                  <a:pt x="43" y="158"/>
                </a:lnTo>
                <a:lnTo>
                  <a:pt x="38" y="178"/>
                </a:lnTo>
                <a:lnTo>
                  <a:pt x="32" y="178"/>
                </a:lnTo>
                <a:lnTo>
                  <a:pt x="38" y="223"/>
                </a:lnTo>
                <a:lnTo>
                  <a:pt x="41" y="242"/>
                </a:lnTo>
                <a:lnTo>
                  <a:pt x="41" y="246"/>
                </a:lnTo>
                <a:lnTo>
                  <a:pt x="282" y="246"/>
                </a:lnTo>
                <a:lnTo>
                  <a:pt x="296" y="217"/>
                </a:lnTo>
                <a:lnTo>
                  <a:pt x="311" y="222"/>
                </a:lnTo>
                <a:lnTo>
                  <a:pt x="374" y="220"/>
                </a:lnTo>
                <a:lnTo>
                  <a:pt x="375" y="197"/>
                </a:lnTo>
                <a:lnTo>
                  <a:pt x="465" y="109"/>
                </a:lnTo>
                <a:lnTo>
                  <a:pt x="469" y="95"/>
                </a:lnTo>
                <a:lnTo>
                  <a:pt x="506" y="83"/>
                </a:lnTo>
                <a:lnTo>
                  <a:pt x="498" y="43"/>
                </a:lnTo>
                <a:lnTo>
                  <a:pt x="486" y="49"/>
                </a:lnTo>
                <a:lnTo>
                  <a:pt x="470" y="38"/>
                </a:lnTo>
                <a:lnTo>
                  <a:pt x="466" y="24"/>
                </a:lnTo>
                <a:lnTo>
                  <a:pt x="461" y="0"/>
                </a:lnTo>
                <a:close/>
              </a:path>
            </a:pathLst>
          </a:custGeom>
          <a:solidFill>
            <a:schemeClr val="bg2"/>
          </a:solidFill>
          <a:ln w="9525">
            <a:noFill/>
            <a:round/>
            <a:headEnd/>
            <a:tailEnd/>
          </a:ln>
        </p:spPr>
        <p:txBody>
          <a:bodyPr/>
          <a:lstStyle/>
          <a:p>
            <a:endParaRPr lang="en-US"/>
          </a:p>
        </p:txBody>
      </p:sp>
      <p:sp>
        <p:nvSpPr>
          <p:cNvPr id="18499" name="Freeform 71"/>
          <p:cNvSpPr>
            <a:spLocks/>
          </p:cNvSpPr>
          <p:nvPr/>
        </p:nvSpPr>
        <p:spPr bwMode="auto">
          <a:xfrm>
            <a:off x="6024564" y="1666875"/>
            <a:ext cx="854075" cy="401638"/>
          </a:xfrm>
          <a:custGeom>
            <a:avLst/>
            <a:gdLst>
              <a:gd name="T0" fmla="*/ 1313385162 w 506"/>
              <a:gd name="T1" fmla="*/ 0 h 246"/>
              <a:gd name="T2" fmla="*/ 1131048633 w 506"/>
              <a:gd name="T3" fmla="*/ 2666158 h 246"/>
              <a:gd name="T4" fmla="*/ 1025636224 w 506"/>
              <a:gd name="T5" fmla="*/ 5330683 h 246"/>
              <a:gd name="T6" fmla="*/ 905979670 w 506"/>
              <a:gd name="T7" fmla="*/ 29321212 h 246"/>
              <a:gd name="T8" fmla="*/ 712247952 w 506"/>
              <a:gd name="T9" fmla="*/ 61310214 h 246"/>
              <a:gd name="T10" fmla="*/ 601137210 w 506"/>
              <a:gd name="T11" fmla="*/ 82634574 h 246"/>
              <a:gd name="T12" fmla="*/ 452988991 w 506"/>
              <a:gd name="T13" fmla="*/ 47981048 h 246"/>
              <a:gd name="T14" fmla="*/ 330483165 w 506"/>
              <a:gd name="T15" fmla="*/ 109291275 h 246"/>
              <a:gd name="T16" fmla="*/ 290596522 w 506"/>
              <a:gd name="T17" fmla="*/ 79968417 h 246"/>
              <a:gd name="T18" fmla="*/ 170939916 w 506"/>
              <a:gd name="T19" fmla="*/ 74637735 h 246"/>
              <a:gd name="T20" fmla="*/ 105412436 w 506"/>
              <a:gd name="T21" fmla="*/ 122618796 h 246"/>
              <a:gd name="T22" fmla="*/ 39886656 w 506"/>
              <a:gd name="T23" fmla="*/ 98628253 h 246"/>
              <a:gd name="T24" fmla="*/ 0 w 506"/>
              <a:gd name="T25" fmla="*/ 98628253 h 246"/>
              <a:gd name="T26" fmla="*/ 2849167 w 506"/>
              <a:gd name="T27" fmla="*/ 130615635 h 246"/>
              <a:gd name="T28" fmla="*/ 11396669 w 506"/>
              <a:gd name="T29" fmla="*/ 151939995 h 246"/>
              <a:gd name="T30" fmla="*/ 17093318 w 506"/>
              <a:gd name="T31" fmla="*/ 170599831 h 246"/>
              <a:gd name="T32" fmla="*/ 31339157 w 506"/>
              <a:gd name="T33" fmla="*/ 191925824 h 246"/>
              <a:gd name="T34" fmla="*/ 62678314 w 506"/>
              <a:gd name="T35" fmla="*/ 218580917 h 246"/>
              <a:gd name="T36" fmla="*/ 91168291 w 506"/>
              <a:gd name="T37" fmla="*/ 239906910 h 246"/>
              <a:gd name="T38" fmla="*/ 105412436 w 506"/>
              <a:gd name="T39" fmla="*/ 255900588 h 246"/>
              <a:gd name="T40" fmla="*/ 116809128 w 506"/>
              <a:gd name="T41" fmla="*/ 271894267 h 246"/>
              <a:gd name="T42" fmla="*/ 122507461 w 506"/>
              <a:gd name="T43" fmla="*/ 290554102 h 246"/>
              <a:gd name="T44" fmla="*/ 131053273 w 506"/>
              <a:gd name="T45" fmla="*/ 314544620 h 246"/>
              <a:gd name="T46" fmla="*/ 133902439 w 506"/>
              <a:gd name="T47" fmla="*/ 343865819 h 246"/>
              <a:gd name="T48" fmla="*/ 131053273 w 506"/>
              <a:gd name="T49" fmla="*/ 378519333 h 246"/>
              <a:gd name="T50" fmla="*/ 122507461 w 506"/>
              <a:gd name="T51" fmla="*/ 421169686 h 246"/>
              <a:gd name="T52" fmla="*/ 108261602 w 506"/>
              <a:gd name="T53" fmla="*/ 474481505 h 246"/>
              <a:gd name="T54" fmla="*/ 91168291 w 506"/>
              <a:gd name="T55" fmla="*/ 474481505 h 246"/>
              <a:gd name="T56" fmla="*/ 108261602 w 506"/>
              <a:gd name="T57" fmla="*/ 594434093 h 246"/>
              <a:gd name="T58" fmla="*/ 116809128 w 506"/>
              <a:gd name="T59" fmla="*/ 645081285 h 246"/>
              <a:gd name="T60" fmla="*/ 116809128 w 506"/>
              <a:gd name="T61" fmla="*/ 655744281 h 246"/>
              <a:gd name="T62" fmla="*/ 803416217 w 506"/>
              <a:gd name="T63" fmla="*/ 655744281 h 246"/>
              <a:gd name="T64" fmla="*/ 843301172 w 506"/>
              <a:gd name="T65" fmla="*/ 578440414 h 246"/>
              <a:gd name="T66" fmla="*/ 886037193 w 506"/>
              <a:gd name="T67" fmla="*/ 591769568 h 246"/>
              <a:gd name="T68" fmla="*/ 1065522867 w 506"/>
              <a:gd name="T69" fmla="*/ 586437253 h 246"/>
              <a:gd name="T70" fmla="*/ 1068372034 w 506"/>
              <a:gd name="T71" fmla="*/ 525128697 h 246"/>
              <a:gd name="T72" fmla="*/ 1324780141 w 506"/>
              <a:gd name="T73" fmla="*/ 290554102 h 246"/>
              <a:gd name="T74" fmla="*/ 1336176807 w 506"/>
              <a:gd name="T75" fmla="*/ 253234431 h 246"/>
              <a:gd name="T76" fmla="*/ 1441589216 w 506"/>
              <a:gd name="T77" fmla="*/ 221247074 h 246"/>
              <a:gd name="T78" fmla="*/ 1418797572 w 506"/>
              <a:gd name="T79" fmla="*/ 114621957 h 246"/>
              <a:gd name="T80" fmla="*/ 1384609261 w 506"/>
              <a:gd name="T81" fmla="*/ 130615635 h 246"/>
              <a:gd name="T82" fmla="*/ 1339025973 w 506"/>
              <a:gd name="T83" fmla="*/ 101294410 h 246"/>
              <a:gd name="T84" fmla="*/ 1327629307 w 506"/>
              <a:gd name="T85" fmla="*/ 63974739 h 246"/>
              <a:gd name="T86" fmla="*/ 1313385162 w 506"/>
              <a:gd name="T87" fmla="*/ 0 h 2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06"/>
              <a:gd name="T133" fmla="*/ 0 h 246"/>
              <a:gd name="T134" fmla="*/ 506 w 506"/>
              <a:gd name="T135" fmla="*/ 246 h 2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06" h="246">
                <a:moveTo>
                  <a:pt x="461" y="0"/>
                </a:moveTo>
                <a:lnTo>
                  <a:pt x="397" y="1"/>
                </a:lnTo>
                <a:lnTo>
                  <a:pt x="360" y="2"/>
                </a:lnTo>
                <a:lnTo>
                  <a:pt x="318" y="11"/>
                </a:lnTo>
                <a:lnTo>
                  <a:pt x="250" y="23"/>
                </a:lnTo>
                <a:lnTo>
                  <a:pt x="211" y="31"/>
                </a:lnTo>
                <a:lnTo>
                  <a:pt x="159" y="18"/>
                </a:lnTo>
                <a:lnTo>
                  <a:pt x="116" y="41"/>
                </a:lnTo>
                <a:lnTo>
                  <a:pt x="102" y="30"/>
                </a:lnTo>
                <a:lnTo>
                  <a:pt x="60" y="28"/>
                </a:lnTo>
                <a:lnTo>
                  <a:pt x="37" y="46"/>
                </a:lnTo>
                <a:lnTo>
                  <a:pt x="14" y="37"/>
                </a:lnTo>
                <a:lnTo>
                  <a:pt x="0" y="37"/>
                </a:lnTo>
                <a:lnTo>
                  <a:pt x="1" y="49"/>
                </a:lnTo>
                <a:lnTo>
                  <a:pt x="4" y="57"/>
                </a:lnTo>
                <a:lnTo>
                  <a:pt x="6" y="64"/>
                </a:lnTo>
                <a:lnTo>
                  <a:pt x="11" y="72"/>
                </a:lnTo>
                <a:lnTo>
                  <a:pt x="22" y="82"/>
                </a:lnTo>
                <a:lnTo>
                  <a:pt x="32" y="90"/>
                </a:lnTo>
                <a:lnTo>
                  <a:pt x="37" y="96"/>
                </a:lnTo>
                <a:lnTo>
                  <a:pt x="41" y="102"/>
                </a:lnTo>
                <a:lnTo>
                  <a:pt x="43" y="109"/>
                </a:lnTo>
                <a:lnTo>
                  <a:pt x="46" y="118"/>
                </a:lnTo>
                <a:lnTo>
                  <a:pt x="47" y="129"/>
                </a:lnTo>
                <a:lnTo>
                  <a:pt x="46" y="142"/>
                </a:lnTo>
                <a:lnTo>
                  <a:pt x="43" y="158"/>
                </a:lnTo>
                <a:lnTo>
                  <a:pt x="38" y="178"/>
                </a:lnTo>
                <a:lnTo>
                  <a:pt x="32" y="178"/>
                </a:lnTo>
                <a:lnTo>
                  <a:pt x="38" y="223"/>
                </a:lnTo>
                <a:lnTo>
                  <a:pt x="41" y="242"/>
                </a:lnTo>
                <a:lnTo>
                  <a:pt x="41" y="246"/>
                </a:lnTo>
                <a:lnTo>
                  <a:pt x="282" y="246"/>
                </a:lnTo>
                <a:lnTo>
                  <a:pt x="296" y="217"/>
                </a:lnTo>
                <a:lnTo>
                  <a:pt x="311" y="222"/>
                </a:lnTo>
                <a:lnTo>
                  <a:pt x="374" y="220"/>
                </a:lnTo>
                <a:lnTo>
                  <a:pt x="375" y="197"/>
                </a:lnTo>
                <a:lnTo>
                  <a:pt x="465" y="109"/>
                </a:lnTo>
                <a:lnTo>
                  <a:pt x="469" y="95"/>
                </a:lnTo>
                <a:lnTo>
                  <a:pt x="506" y="83"/>
                </a:lnTo>
                <a:lnTo>
                  <a:pt x="498" y="43"/>
                </a:lnTo>
                <a:lnTo>
                  <a:pt x="486" y="49"/>
                </a:lnTo>
                <a:lnTo>
                  <a:pt x="470" y="38"/>
                </a:lnTo>
                <a:lnTo>
                  <a:pt x="466" y="24"/>
                </a:lnTo>
                <a:lnTo>
                  <a:pt x="461" y="0"/>
                </a:lnTo>
              </a:path>
            </a:pathLst>
          </a:custGeom>
          <a:solidFill>
            <a:srgbClr val="FF99CC"/>
          </a:solidFill>
          <a:ln w="1588">
            <a:solidFill>
              <a:srgbClr val="1F1A17"/>
            </a:solidFill>
            <a:prstDash val="solid"/>
            <a:round/>
            <a:headEnd/>
            <a:tailEnd/>
          </a:ln>
        </p:spPr>
        <p:txBody>
          <a:bodyPr/>
          <a:lstStyle/>
          <a:p>
            <a:endParaRPr lang="en-US"/>
          </a:p>
        </p:txBody>
      </p:sp>
      <p:sp>
        <p:nvSpPr>
          <p:cNvPr id="18500" name="Freeform 72"/>
          <p:cNvSpPr>
            <a:spLocks/>
          </p:cNvSpPr>
          <p:nvPr/>
        </p:nvSpPr>
        <p:spPr bwMode="auto">
          <a:xfrm>
            <a:off x="6800851" y="1652589"/>
            <a:ext cx="658813" cy="568325"/>
          </a:xfrm>
          <a:custGeom>
            <a:avLst/>
            <a:gdLst>
              <a:gd name="T0" fmla="*/ 570646667 w 391"/>
              <a:gd name="T1" fmla="*/ 795544191 h 349"/>
              <a:gd name="T2" fmla="*/ 462763123 w 391"/>
              <a:gd name="T3" fmla="*/ 737203778 h 349"/>
              <a:gd name="T4" fmla="*/ 317972478 w 391"/>
              <a:gd name="T5" fmla="*/ 906919772 h 349"/>
              <a:gd name="T6" fmla="*/ 298098573 w 391"/>
              <a:gd name="T7" fmla="*/ 925482334 h 349"/>
              <a:gd name="T8" fmla="*/ 281063797 w 391"/>
              <a:gd name="T9" fmla="*/ 845928058 h 349"/>
              <a:gd name="T10" fmla="*/ 218606269 w 391"/>
              <a:gd name="T11" fmla="*/ 753115244 h 349"/>
              <a:gd name="T12" fmla="*/ 48263526 w 391"/>
              <a:gd name="T13" fmla="*/ 482630093 h 349"/>
              <a:gd name="T14" fmla="*/ 73815703 w 391"/>
              <a:gd name="T15" fmla="*/ 347386601 h 349"/>
              <a:gd name="T16" fmla="*/ 11356521 w 391"/>
              <a:gd name="T17" fmla="*/ 312914201 h 349"/>
              <a:gd name="T18" fmla="*/ 127755817 w 391"/>
              <a:gd name="T19" fmla="*/ 243966143 h 349"/>
              <a:gd name="T20" fmla="*/ 70976574 w 391"/>
              <a:gd name="T21" fmla="*/ 153804375 h 349"/>
              <a:gd name="T22" fmla="*/ 14195653 w 391"/>
              <a:gd name="T23" fmla="*/ 87509017 h 349"/>
              <a:gd name="T24" fmla="*/ 139112334 w 391"/>
              <a:gd name="T25" fmla="*/ 18562569 h 349"/>
              <a:gd name="T26" fmla="*/ 139112334 w 391"/>
              <a:gd name="T27" fmla="*/ 23866391 h 349"/>
              <a:gd name="T28" fmla="*/ 141951463 w 391"/>
              <a:gd name="T29" fmla="*/ 29170219 h 349"/>
              <a:gd name="T30" fmla="*/ 141951463 w 391"/>
              <a:gd name="T31" fmla="*/ 34474041 h 349"/>
              <a:gd name="T32" fmla="*/ 141951463 w 391"/>
              <a:gd name="T33" fmla="*/ 37125138 h 349"/>
              <a:gd name="T34" fmla="*/ 170342756 w 391"/>
              <a:gd name="T35" fmla="*/ 58340439 h 349"/>
              <a:gd name="T36" fmla="*/ 218606269 w 391"/>
              <a:gd name="T37" fmla="*/ 42428960 h 349"/>
              <a:gd name="T38" fmla="*/ 281063797 w 391"/>
              <a:gd name="T39" fmla="*/ 18562569 h 349"/>
              <a:gd name="T40" fmla="*/ 329327310 w 391"/>
              <a:gd name="T41" fmla="*/ 2651098 h 349"/>
              <a:gd name="T42" fmla="*/ 335005569 w 391"/>
              <a:gd name="T43" fmla="*/ 18562569 h 349"/>
              <a:gd name="T44" fmla="*/ 329327310 w 391"/>
              <a:gd name="T45" fmla="*/ 76903002 h 349"/>
              <a:gd name="T46" fmla="*/ 329327310 w 391"/>
              <a:gd name="T47" fmla="*/ 140545634 h 349"/>
              <a:gd name="T48" fmla="*/ 335005569 w 391"/>
              <a:gd name="T49" fmla="*/ 193582226 h 349"/>
              <a:gd name="T50" fmla="*/ 349201215 w 391"/>
              <a:gd name="T51" fmla="*/ 222752484 h 349"/>
              <a:gd name="T52" fmla="*/ 363396862 w 391"/>
              <a:gd name="T53" fmla="*/ 241315046 h 349"/>
              <a:gd name="T54" fmla="*/ 386108211 w 391"/>
              <a:gd name="T55" fmla="*/ 262528706 h 349"/>
              <a:gd name="T56" fmla="*/ 411660375 w 391"/>
              <a:gd name="T57" fmla="*/ 283743994 h 349"/>
              <a:gd name="T58" fmla="*/ 437210854 w 391"/>
              <a:gd name="T59" fmla="*/ 289047816 h 349"/>
              <a:gd name="T60" fmla="*/ 474119640 w 391"/>
              <a:gd name="T61" fmla="*/ 289047816 h 349"/>
              <a:gd name="T62" fmla="*/ 505348378 w 391"/>
              <a:gd name="T63" fmla="*/ 278440172 h 349"/>
              <a:gd name="T64" fmla="*/ 528061412 w 391"/>
              <a:gd name="T65" fmla="*/ 262528706 h 349"/>
              <a:gd name="T66" fmla="*/ 562129279 w 391"/>
              <a:gd name="T67" fmla="*/ 188278404 h 349"/>
              <a:gd name="T68" fmla="*/ 800607716 w 391"/>
              <a:gd name="T69" fmla="*/ 214797565 h 349"/>
              <a:gd name="T70" fmla="*/ 811964233 w 391"/>
              <a:gd name="T71" fmla="*/ 243966143 h 349"/>
              <a:gd name="T72" fmla="*/ 826159879 w 391"/>
              <a:gd name="T73" fmla="*/ 289047816 h 349"/>
              <a:gd name="T74" fmla="*/ 840353841 w 391"/>
              <a:gd name="T75" fmla="*/ 336780585 h 349"/>
              <a:gd name="T76" fmla="*/ 848871229 w 391"/>
              <a:gd name="T77" fmla="*/ 355343148 h 349"/>
              <a:gd name="T78" fmla="*/ 1039086363 w 391"/>
              <a:gd name="T79" fmla="*/ 381860630 h 349"/>
              <a:gd name="T80" fmla="*/ 1110062911 w 391"/>
              <a:gd name="T81" fmla="*/ 588701647 h 34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91"/>
              <a:gd name="T124" fmla="*/ 0 h 349"/>
              <a:gd name="T125" fmla="*/ 391 w 391"/>
              <a:gd name="T126" fmla="*/ 349 h 34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91" h="349">
                <a:moveTo>
                  <a:pt x="387" y="294"/>
                </a:moveTo>
                <a:lnTo>
                  <a:pt x="201" y="300"/>
                </a:lnTo>
                <a:lnTo>
                  <a:pt x="180" y="278"/>
                </a:lnTo>
                <a:lnTo>
                  <a:pt x="163" y="278"/>
                </a:lnTo>
                <a:lnTo>
                  <a:pt x="154" y="306"/>
                </a:lnTo>
                <a:lnTo>
                  <a:pt x="112" y="342"/>
                </a:lnTo>
                <a:lnTo>
                  <a:pt x="108" y="345"/>
                </a:lnTo>
                <a:lnTo>
                  <a:pt x="105" y="349"/>
                </a:lnTo>
                <a:lnTo>
                  <a:pt x="103" y="345"/>
                </a:lnTo>
                <a:lnTo>
                  <a:pt x="99" y="319"/>
                </a:lnTo>
                <a:lnTo>
                  <a:pt x="77" y="310"/>
                </a:lnTo>
                <a:lnTo>
                  <a:pt x="77" y="284"/>
                </a:lnTo>
                <a:lnTo>
                  <a:pt x="16" y="234"/>
                </a:lnTo>
                <a:lnTo>
                  <a:pt x="17" y="182"/>
                </a:lnTo>
                <a:lnTo>
                  <a:pt x="34" y="154"/>
                </a:lnTo>
                <a:lnTo>
                  <a:pt x="26" y="131"/>
                </a:lnTo>
                <a:lnTo>
                  <a:pt x="0" y="121"/>
                </a:lnTo>
                <a:lnTo>
                  <a:pt x="4" y="118"/>
                </a:lnTo>
                <a:lnTo>
                  <a:pt x="8" y="104"/>
                </a:lnTo>
                <a:lnTo>
                  <a:pt x="45" y="92"/>
                </a:lnTo>
                <a:lnTo>
                  <a:pt x="37" y="52"/>
                </a:lnTo>
                <a:lnTo>
                  <a:pt x="25" y="58"/>
                </a:lnTo>
                <a:lnTo>
                  <a:pt x="9" y="47"/>
                </a:lnTo>
                <a:lnTo>
                  <a:pt x="5" y="33"/>
                </a:lnTo>
                <a:lnTo>
                  <a:pt x="0" y="9"/>
                </a:lnTo>
                <a:lnTo>
                  <a:pt x="49" y="7"/>
                </a:lnTo>
                <a:lnTo>
                  <a:pt x="49" y="9"/>
                </a:lnTo>
                <a:lnTo>
                  <a:pt x="50" y="10"/>
                </a:lnTo>
                <a:lnTo>
                  <a:pt x="50" y="11"/>
                </a:lnTo>
                <a:lnTo>
                  <a:pt x="50" y="13"/>
                </a:lnTo>
                <a:lnTo>
                  <a:pt x="50" y="14"/>
                </a:lnTo>
                <a:lnTo>
                  <a:pt x="58" y="22"/>
                </a:lnTo>
                <a:lnTo>
                  <a:pt x="60" y="22"/>
                </a:lnTo>
                <a:lnTo>
                  <a:pt x="67" y="19"/>
                </a:lnTo>
                <a:lnTo>
                  <a:pt x="77" y="16"/>
                </a:lnTo>
                <a:lnTo>
                  <a:pt x="87" y="11"/>
                </a:lnTo>
                <a:lnTo>
                  <a:pt x="99" y="7"/>
                </a:lnTo>
                <a:lnTo>
                  <a:pt x="109" y="4"/>
                </a:lnTo>
                <a:lnTo>
                  <a:pt x="116" y="1"/>
                </a:lnTo>
                <a:lnTo>
                  <a:pt x="118" y="0"/>
                </a:lnTo>
                <a:lnTo>
                  <a:pt x="118" y="7"/>
                </a:lnTo>
                <a:lnTo>
                  <a:pt x="117" y="17"/>
                </a:lnTo>
                <a:lnTo>
                  <a:pt x="116" y="29"/>
                </a:lnTo>
                <a:lnTo>
                  <a:pt x="116" y="40"/>
                </a:lnTo>
                <a:lnTo>
                  <a:pt x="116" y="53"/>
                </a:lnTo>
                <a:lnTo>
                  <a:pt x="116" y="63"/>
                </a:lnTo>
                <a:lnTo>
                  <a:pt x="118" y="73"/>
                </a:lnTo>
                <a:lnTo>
                  <a:pt x="121" y="82"/>
                </a:lnTo>
                <a:lnTo>
                  <a:pt x="123" y="84"/>
                </a:lnTo>
                <a:lnTo>
                  <a:pt x="125" y="86"/>
                </a:lnTo>
                <a:lnTo>
                  <a:pt x="128" y="91"/>
                </a:lnTo>
                <a:lnTo>
                  <a:pt x="132" y="95"/>
                </a:lnTo>
                <a:lnTo>
                  <a:pt x="136" y="99"/>
                </a:lnTo>
                <a:lnTo>
                  <a:pt x="140" y="104"/>
                </a:lnTo>
                <a:lnTo>
                  <a:pt x="145" y="107"/>
                </a:lnTo>
                <a:lnTo>
                  <a:pt x="149" y="108"/>
                </a:lnTo>
                <a:lnTo>
                  <a:pt x="154" y="109"/>
                </a:lnTo>
                <a:lnTo>
                  <a:pt x="160" y="109"/>
                </a:lnTo>
                <a:lnTo>
                  <a:pt x="167" y="109"/>
                </a:lnTo>
                <a:lnTo>
                  <a:pt x="173" y="108"/>
                </a:lnTo>
                <a:lnTo>
                  <a:pt x="178" y="105"/>
                </a:lnTo>
                <a:lnTo>
                  <a:pt x="182" y="102"/>
                </a:lnTo>
                <a:lnTo>
                  <a:pt x="186" y="99"/>
                </a:lnTo>
                <a:lnTo>
                  <a:pt x="190" y="95"/>
                </a:lnTo>
                <a:lnTo>
                  <a:pt x="198" y="71"/>
                </a:lnTo>
                <a:lnTo>
                  <a:pt x="240" y="58"/>
                </a:lnTo>
                <a:lnTo>
                  <a:pt x="282" y="81"/>
                </a:lnTo>
                <a:lnTo>
                  <a:pt x="283" y="85"/>
                </a:lnTo>
                <a:lnTo>
                  <a:pt x="286" y="92"/>
                </a:lnTo>
                <a:lnTo>
                  <a:pt x="289" y="101"/>
                </a:lnTo>
                <a:lnTo>
                  <a:pt x="291" y="109"/>
                </a:lnTo>
                <a:lnTo>
                  <a:pt x="294" y="120"/>
                </a:lnTo>
                <a:lnTo>
                  <a:pt x="296" y="127"/>
                </a:lnTo>
                <a:lnTo>
                  <a:pt x="298" y="131"/>
                </a:lnTo>
                <a:lnTo>
                  <a:pt x="299" y="134"/>
                </a:lnTo>
                <a:lnTo>
                  <a:pt x="339" y="128"/>
                </a:lnTo>
                <a:lnTo>
                  <a:pt x="366" y="144"/>
                </a:lnTo>
                <a:lnTo>
                  <a:pt x="362" y="192"/>
                </a:lnTo>
                <a:lnTo>
                  <a:pt x="391" y="222"/>
                </a:lnTo>
                <a:lnTo>
                  <a:pt x="387" y="294"/>
                </a:lnTo>
                <a:close/>
              </a:path>
            </a:pathLst>
          </a:custGeom>
          <a:solidFill>
            <a:srgbClr val="66CCFF"/>
          </a:solidFill>
          <a:ln w="9525">
            <a:noFill/>
            <a:round/>
            <a:headEnd/>
            <a:tailEnd/>
          </a:ln>
        </p:spPr>
        <p:txBody>
          <a:bodyPr/>
          <a:lstStyle/>
          <a:p>
            <a:endParaRPr lang="en-US"/>
          </a:p>
        </p:txBody>
      </p:sp>
      <p:sp>
        <p:nvSpPr>
          <p:cNvPr id="18501" name="Freeform 73"/>
          <p:cNvSpPr>
            <a:spLocks/>
          </p:cNvSpPr>
          <p:nvPr/>
        </p:nvSpPr>
        <p:spPr bwMode="auto">
          <a:xfrm>
            <a:off x="6800851" y="1652589"/>
            <a:ext cx="658813" cy="568325"/>
          </a:xfrm>
          <a:custGeom>
            <a:avLst/>
            <a:gdLst>
              <a:gd name="T0" fmla="*/ 570646667 w 391"/>
              <a:gd name="T1" fmla="*/ 795544191 h 349"/>
              <a:gd name="T2" fmla="*/ 462763123 w 391"/>
              <a:gd name="T3" fmla="*/ 737203778 h 349"/>
              <a:gd name="T4" fmla="*/ 317972478 w 391"/>
              <a:gd name="T5" fmla="*/ 906919772 h 349"/>
              <a:gd name="T6" fmla="*/ 298098573 w 391"/>
              <a:gd name="T7" fmla="*/ 925482334 h 349"/>
              <a:gd name="T8" fmla="*/ 281063797 w 391"/>
              <a:gd name="T9" fmla="*/ 845928058 h 349"/>
              <a:gd name="T10" fmla="*/ 218606269 w 391"/>
              <a:gd name="T11" fmla="*/ 753115244 h 349"/>
              <a:gd name="T12" fmla="*/ 48263526 w 391"/>
              <a:gd name="T13" fmla="*/ 482630093 h 349"/>
              <a:gd name="T14" fmla="*/ 73815703 w 391"/>
              <a:gd name="T15" fmla="*/ 347386601 h 349"/>
              <a:gd name="T16" fmla="*/ 11356521 w 391"/>
              <a:gd name="T17" fmla="*/ 312914201 h 349"/>
              <a:gd name="T18" fmla="*/ 127755817 w 391"/>
              <a:gd name="T19" fmla="*/ 243966143 h 349"/>
              <a:gd name="T20" fmla="*/ 70976574 w 391"/>
              <a:gd name="T21" fmla="*/ 153804375 h 349"/>
              <a:gd name="T22" fmla="*/ 14195653 w 391"/>
              <a:gd name="T23" fmla="*/ 87509017 h 349"/>
              <a:gd name="T24" fmla="*/ 139112334 w 391"/>
              <a:gd name="T25" fmla="*/ 18562569 h 349"/>
              <a:gd name="T26" fmla="*/ 139112334 w 391"/>
              <a:gd name="T27" fmla="*/ 23866391 h 349"/>
              <a:gd name="T28" fmla="*/ 141951463 w 391"/>
              <a:gd name="T29" fmla="*/ 29170219 h 349"/>
              <a:gd name="T30" fmla="*/ 141951463 w 391"/>
              <a:gd name="T31" fmla="*/ 34474041 h 349"/>
              <a:gd name="T32" fmla="*/ 141951463 w 391"/>
              <a:gd name="T33" fmla="*/ 37125138 h 349"/>
              <a:gd name="T34" fmla="*/ 170342756 w 391"/>
              <a:gd name="T35" fmla="*/ 58340439 h 349"/>
              <a:gd name="T36" fmla="*/ 218606269 w 391"/>
              <a:gd name="T37" fmla="*/ 42428960 h 349"/>
              <a:gd name="T38" fmla="*/ 281063797 w 391"/>
              <a:gd name="T39" fmla="*/ 18562569 h 349"/>
              <a:gd name="T40" fmla="*/ 329327310 w 391"/>
              <a:gd name="T41" fmla="*/ 2651098 h 349"/>
              <a:gd name="T42" fmla="*/ 335005569 w 391"/>
              <a:gd name="T43" fmla="*/ 18562569 h 349"/>
              <a:gd name="T44" fmla="*/ 329327310 w 391"/>
              <a:gd name="T45" fmla="*/ 76903002 h 349"/>
              <a:gd name="T46" fmla="*/ 329327310 w 391"/>
              <a:gd name="T47" fmla="*/ 140545634 h 349"/>
              <a:gd name="T48" fmla="*/ 335005569 w 391"/>
              <a:gd name="T49" fmla="*/ 193582226 h 349"/>
              <a:gd name="T50" fmla="*/ 349201215 w 391"/>
              <a:gd name="T51" fmla="*/ 222752484 h 349"/>
              <a:gd name="T52" fmla="*/ 363396862 w 391"/>
              <a:gd name="T53" fmla="*/ 241315046 h 349"/>
              <a:gd name="T54" fmla="*/ 386108211 w 391"/>
              <a:gd name="T55" fmla="*/ 262528706 h 349"/>
              <a:gd name="T56" fmla="*/ 411660375 w 391"/>
              <a:gd name="T57" fmla="*/ 283743994 h 349"/>
              <a:gd name="T58" fmla="*/ 437210854 w 391"/>
              <a:gd name="T59" fmla="*/ 289047816 h 349"/>
              <a:gd name="T60" fmla="*/ 474119640 w 391"/>
              <a:gd name="T61" fmla="*/ 289047816 h 349"/>
              <a:gd name="T62" fmla="*/ 505348378 w 391"/>
              <a:gd name="T63" fmla="*/ 278440172 h 349"/>
              <a:gd name="T64" fmla="*/ 528061412 w 391"/>
              <a:gd name="T65" fmla="*/ 262528706 h 349"/>
              <a:gd name="T66" fmla="*/ 562129279 w 391"/>
              <a:gd name="T67" fmla="*/ 188278404 h 349"/>
              <a:gd name="T68" fmla="*/ 800607716 w 391"/>
              <a:gd name="T69" fmla="*/ 214797565 h 349"/>
              <a:gd name="T70" fmla="*/ 811964233 w 391"/>
              <a:gd name="T71" fmla="*/ 243966143 h 349"/>
              <a:gd name="T72" fmla="*/ 826159879 w 391"/>
              <a:gd name="T73" fmla="*/ 289047816 h 349"/>
              <a:gd name="T74" fmla="*/ 840353841 w 391"/>
              <a:gd name="T75" fmla="*/ 336780585 h 349"/>
              <a:gd name="T76" fmla="*/ 848871229 w 391"/>
              <a:gd name="T77" fmla="*/ 355343148 h 349"/>
              <a:gd name="T78" fmla="*/ 1039086363 w 391"/>
              <a:gd name="T79" fmla="*/ 381860630 h 349"/>
              <a:gd name="T80" fmla="*/ 1110062911 w 391"/>
              <a:gd name="T81" fmla="*/ 588701647 h 34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91"/>
              <a:gd name="T124" fmla="*/ 0 h 349"/>
              <a:gd name="T125" fmla="*/ 391 w 391"/>
              <a:gd name="T126" fmla="*/ 349 h 34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91" h="349">
                <a:moveTo>
                  <a:pt x="387" y="294"/>
                </a:moveTo>
                <a:lnTo>
                  <a:pt x="201" y="300"/>
                </a:lnTo>
                <a:lnTo>
                  <a:pt x="180" y="278"/>
                </a:lnTo>
                <a:lnTo>
                  <a:pt x="163" y="278"/>
                </a:lnTo>
                <a:lnTo>
                  <a:pt x="154" y="306"/>
                </a:lnTo>
                <a:lnTo>
                  <a:pt x="112" y="342"/>
                </a:lnTo>
                <a:lnTo>
                  <a:pt x="108" y="345"/>
                </a:lnTo>
                <a:lnTo>
                  <a:pt x="105" y="349"/>
                </a:lnTo>
                <a:lnTo>
                  <a:pt x="103" y="345"/>
                </a:lnTo>
                <a:lnTo>
                  <a:pt x="99" y="319"/>
                </a:lnTo>
                <a:lnTo>
                  <a:pt x="77" y="310"/>
                </a:lnTo>
                <a:lnTo>
                  <a:pt x="77" y="284"/>
                </a:lnTo>
                <a:lnTo>
                  <a:pt x="16" y="234"/>
                </a:lnTo>
                <a:lnTo>
                  <a:pt x="17" y="182"/>
                </a:lnTo>
                <a:lnTo>
                  <a:pt x="34" y="154"/>
                </a:lnTo>
                <a:lnTo>
                  <a:pt x="26" y="131"/>
                </a:lnTo>
                <a:lnTo>
                  <a:pt x="0" y="121"/>
                </a:lnTo>
                <a:lnTo>
                  <a:pt x="4" y="118"/>
                </a:lnTo>
                <a:lnTo>
                  <a:pt x="8" y="104"/>
                </a:lnTo>
                <a:lnTo>
                  <a:pt x="45" y="92"/>
                </a:lnTo>
                <a:lnTo>
                  <a:pt x="37" y="52"/>
                </a:lnTo>
                <a:lnTo>
                  <a:pt x="25" y="58"/>
                </a:lnTo>
                <a:lnTo>
                  <a:pt x="9" y="47"/>
                </a:lnTo>
                <a:lnTo>
                  <a:pt x="5" y="33"/>
                </a:lnTo>
                <a:lnTo>
                  <a:pt x="0" y="9"/>
                </a:lnTo>
                <a:lnTo>
                  <a:pt x="49" y="7"/>
                </a:lnTo>
                <a:lnTo>
                  <a:pt x="49" y="9"/>
                </a:lnTo>
                <a:lnTo>
                  <a:pt x="50" y="10"/>
                </a:lnTo>
                <a:lnTo>
                  <a:pt x="50" y="11"/>
                </a:lnTo>
                <a:lnTo>
                  <a:pt x="50" y="13"/>
                </a:lnTo>
                <a:lnTo>
                  <a:pt x="50" y="14"/>
                </a:lnTo>
                <a:lnTo>
                  <a:pt x="58" y="22"/>
                </a:lnTo>
                <a:lnTo>
                  <a:pt x="60" y="22"/>
                </a:lnTo>
                <a:lnTo>
                  <a:pt x="67" y="19"/>
                </a:lnTo>
                <a:lnTo>
                  <a:pt x="77" y="16"/>
                </a:lnTo>
                <a:lnTo>
                  <a:pt x="87" y="11"/>
                </a:lnTo>
                <a:lnTo>
                  <a:pt x="99" y="7"/>
                </a:lnTo>
                <a:lnTo>
                  <a:pt x="109" y="4"/>
                </a:lnTo>
                <a:lnTo>
                  <a:pt x="116" y="1"/>
                </a:lnTo>
                <a:lnTo>
                  <a:pt x="118" y="0"/>
                </a:lnTo>
                <a:lnTo>
                  <a:pt x="118" y="7"/>
                </a:lnTo>
                <a:lnTo>
                  <a:pt x="117" y="17"/>
                </a:lnTo>
                <a:lnTo>
                  <a:pt x="116" y="29"/>
                </a:lnTo>
                <a:lnTo>
                  <a:pt x="116" y="40"/>
                </a:lnTo>
                <a:lnTo>
                  <a:pt x="116" y="53"/>
                </a:lnTo>
                <a:lnTo>
                  <a:pt x="116" y="63"/>
                </a:lnTo>
                <a:lnTo>
                  <a:pt x="118" y="73"/>
                </a:lnTo>
                <a:lnTo>
                  <a:pt x="121" y="82"/>
                </a:lnTo>
                <a:lnTo>
                  <a:pt x="123" y="84"/>
                </a:lnTo>
                <a:lnTo>
                  <a:pt x="125" y="86"/>
                </a:lnTo>
                <a:lnTo>
                  <a:pt x="128" y="91"/>
                </a:lnTo>
                <a:lnTo>
                  <a:pt x="132" y="95"/>
                </a:lnTo>
                <a:lnTo>
                  <a:pt x="136" y="99"/>
                </a:lnTo>
                <a:lnTo>
                  <a:pt x="140" y="104"/>
                </a:lnTo>
                <a:lnTo>
                  <a:pt x="145" y="107"/>
                </a:lnTo>
                <a:lnTo>
                  <a:pt x="149" y="108"/>
                </a:lnTo>
                <a:lnTo>
                  <a:pt x="154" y="109"/>
                </a:lnTo>
                <a:lnTo>
                  <a:pt x="160" y="109"/>
                </a:lnTo>
                <a:lnTo>
                  <a:pt x="167" y="109"/>
                </a:lnTo>
                <a:lnTo>
                  <a:pt x="173" y="108"/>
                </a:lnTo>
                <a:lnTo>
                  <a:pt x="178" y="105"/>
                </a:lnTo>
                <a:lnTo>
                  <a:pt x="182" y="102"/>
                </a:lnTo>
                <a:lnTo>
                  <a:pt x="186" y="99"/>
                </a:lnTo>
                <a:lnTo>
                  <a:pt x="190" y="95"/>
                </a:lnTo>
                <a:lnTo>
                  <a:pt x="198" y="71"/>
                </a:lnTo>
                <a:lnTo>
                  <a:pt x="240" y="58"/>
                </a:lnTo>
                <a:lnTo>
                  <a:pt x="282" y="81"/>
                </a:lnTo>
                <a:lnTo>
                  <a:pt x="283" y="85"/>
                </a:lnTo>
                <a:lnTo>
                  <a:pt x="286" y="92"/>
                </a:lnTo>
                <a:lnTo>
                  <a:pt x="289" y="101"/>
                </a:lnTo>
                <a:lnTo>
                  <a:pt x="291" y="109"/>
                </a:lnTo>
                <a:lnTo>
                  <a:pt x="294" y="120"/>
                </a:lnTo>
                <a:lnTo>
                  <a:pt x="296" y="127"/>
                </a:lnTo>
                <a:lnTo>
                  <a:pt x="298" y="131"/>
                </a:lnTo>
                <a:lnTo>
                  <a:pt x="299" y="134"/>
                </a:lnTo>
                <a:lnTo>
                  <a:pt x="339" y="128"/>
                </a:lnTo>
                <a:lnTo>
                  <a:pt x="366" y="144"/>
                </a:lnTo>
                <a:lnTo>
                  <a:pt x="362" y="192"/>
                </a:lnTo>
                <a:lnTo>
                  <a:pt x="391" y="222"/>
                </a:lnTo>
                <a:lnTo>
                  <a:pt x="387" y="294"/>
                </a:lnTo>
              </a:path>
            </a:pathLst>
          </a:custGeom>
          <a:solidFill>
            <a:srgbClr val="FF99CC"/>
          </a:solidFill>
          <a:ln w="1588">
            <a:solidFill>
              <a:srgbClr val="1F1A17"/>
            </a:solidFill>
            <a:prstDash val="solid"/>
            <a:round/>
            <a:headEnd/>
            <a:tailEnd/>
          </a:ln>
        </p:spPr>
        <p:txBody>
          <a:bodyPr/>
          <a:lstStyle/>
          <a:p>
            <a:endParaRPr lang="en-US"/>
          </a:p>
        </p:txBody>
      </p:sp>
      <p:sp>
        <p:nvSpPr>
          <p:cNvPr id="18502" name="Freeform 74"/>
          <p:cNvSpPr>
            <a:spLocks/>
          </p:cNvSpPr>
          <p:nvPr/>
        </p:nvSpPr>
        <p:spPr bwMode="auto">
          <a:xfrm>
            <a:off x="6502400" y="1849438"/>
            <a:ext cx="476250" cy="533400"/>
          </a:xfrm>
          <a:custGeom>
            <a:avLst/>
            <a:gdLst>
              <a:gd name="T0" fmla="*/ 804305049 w 282"/>
              <a:gd name="T1" fmla="*/ 606660102 h 327"/>
              <a:gd name="T2" fmla="*/ 798600185 w 282"/>
              <a:gd name="T3" fmla="*/ 596016574 h 327"/>
              <a:gd name="T4" fmla="*/ 787192144 w 282"/>
              <a:gd name="T5" fmla="*/ 526836088 h 327"/>
              <a:gd name="T6" fmla="*/ 724445390 w 282"/>
              <a:gd name="T7" fmla="*/ 502888557 h 327"/>
              <a:gd name="T8" fmla="*/ 724445390 w 282"/>
              <a:gd name="T9" fmla="*/ 433708071 h 327"/>
              <a:gd name="T10" fmla="*/ 550463909 w 282"/>
              <a:gd name="T11" fmla="*/ 300669577 h 327"/>
              <a:gd name="T12" fmla="*/ 553316341 w 282"/>
              <a:gd name="T13" fmla="*/ 162308554 h 327"/>
              <a:gd name="T14" fmla="*/ 601802623 w 282"/>
              <a:gd name="T15" fmla="*/ 87805462 h 327"/>
              <a:gd name="T16" fmla="*/ 578984854 w 282"/>
              <a:gd name="T17" fmla="*/ 26608011 h 327"/>
              <a:gd name="T18" fmla="*/ 504830059 w 282"/>
              <a:gd name="T19" fmla="*/ 0 h 327"/>
              <a:gd name="T20" fmla="*/ 476309114 w 282"/>
              <a:gd name="T21" fmla="*/ 26608011 h 327"/>
              <a:gd name="T22" fmla="*/ 259544421 w 282"/>
              <a:gd name="T23" fmla="*/ 226166511 h 327"/>
              <a:gd name="T24" fmla="*/ 256693678 w 282"/>
              <a:gd name="T25" fmla="*/ 287365574 h 327"/>
              <a:gd name="T26" fmla="*/ 77007254 w 282"/>
              <a:gd name="T27" fmla="*/ 292686523 h 327"/>
              <a:gd name="T28" fmla="*/ 34225823 w 282"/>
              <a:gd name="T29" fmla="*/ 279382521 h 327"/>
              <a:gd name="T30" fmla="*/ 0 w 282"/>
              <a:gd name="T31" fmla="*/ 348563007 h 327"/>
              <a:gd name="T32" fmla="*/ 111233090 w 282"/>
              <a:gd name="T33" fmla="*/ 465638656 h 327"/>
              <a:gd name="T34" fmla="*/ 71304078 w 282"/>
              <a:gd name="T35" fmla="*/ 521515139 h 327"/>
              <a:gd name="T36" fmla="*/ 45633863 w 282"/>
              <a:gd name="T37" fmla="*/ 633268107 h 327"/>
              <a:gd name="T38" fmla="*/ 111233090 w 282"/>
              <a:gd name="T39" fmla="*/ 651893058 h 327"/>
              <a:gd name="T40" fmla="*/ 162571804 w 282"/>
              <a:gd name="T41" fmla="*/ 630607633 h 327"/>
              <a:gd name="T42" fmla="*/ 156868628 w 282"/>
              <a:gd name="T43" fmla="*/ 729056598 h 327"/>
              <a:gd name="T44" fmla="*/ 125495251 w 282"/>
              <a:gd name="T45" fmla="*/ 798237084 h 327"/>
              <a:gd name="T46" fmla="*/ 148311332 w 282"/>
              <a:gd name="T47" fmla="*/ 859434720 h 327"/>
              <a:gd name="T48" fmla="*/ 151163764 w 282"/>
              <a:gd name="T49" fmla="*/ 856774246 h 327"/>
              <a:gd name="T50" fmla="*/ 347961378 w 282"/>
              <a:gd name="T51" fmla="*/ 870078248 h 327"/>
              <a:gd name="T52" fmla="*/ 484864722 w 282"/>
              <a:gd name="T53" fmla="*/ 870078248 h 327"/>
              <a:gd name="T54" fmla="*/ 578984854 w 282"/>
              <a:gd name="T55" fmla="*/ 816862035 h 327"/>
              <a:gd name="T56" fmla="*/ 630323569 w 282"/>
              <a:gd name="T57" fmla="*/ 691805065 h 327"/>
              <a:gd name="T58" fmla="*/ 655993770 w 282"/>
              <a:gd name="T59" fmla="*/ 643911635 h 327"/>
              <a:gd name="T60" fmla="*/ 775784104 w 282"/>
              <a:gd name="T61" fmla="*/ 643911635 h 327"/>
              <a:gd name="T62" fmla="*/ 804305049 w 282"/>
              <a:gd name="T63" fmla="*/ 606660102 h 32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2"/>
              <a:gd name="T97" fmla="*/ 0 h 327"/>
              <a:gd name="T98" fmla="*/ 282 w 282"/>
              <a:gd name="T99" fmla="*/ 327 h 32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2" h="327">
                <a:moveTo>
                  <a:pt x="282" y="228"/>
                </a:moveTo>
                <a:lnTo>
                  <a:pt x="280" y="224"/>
                </a:lnTo>
                <a:lnTo>
                  <a:pt x="276" y="198"/>
                </a:lnTo>
                <a:lnTo>
                  <a:pt x="254" y="189"/>
                </a:lnTo>
                <a:lnTo>
                  <a:pt x="254" y="163"/>
                </a:lnTo>
                <a:lnTo>
                  <a:pt x="193" y="113"/>
                </a:lnTo>
                <a:lnTo>
                  <a:pt x="194" y="61"/>
                </a:lnTo>
                <a:lnTo>
                  <a:pt x="211" y="33"/>
                </a:lnTo>
                <a:lnTo>
                  <a:pt x="203" y="10"/>
                </a:lnTo>
                <a:lnTo>
                  <a:pt x="177" y="0"/>
                </a:lnTo>
                <a:lnTo>
                  <a:pt x="167" y="10"/>
                </a:lnTo>
                <a:lnTo>
                  <a:pt x="91" y="85"/>
                </a:lnTo>
                <a:lnTo>
                  <a:pt x="90" y="108"/>
                </a:lnTo>
                <a:lnTo>
                  <a:pt x="27" y="110"/>
                </a:lnTo>
                <a:lnTo>
                  <a:pt x="12" y="105"/>
                </a:lnTo>
                <a:lnTo>
                  <a:pt x="0" y="131"/>
                </a:lnTo>
                <a:lnTo>
                  <a:pt x="39" y="175"/>
                </a:lnTo>
                <a:lnTo>
                  <a:pt x="25" y="196"/>
                </a:lnTo>
                <a:lnTo>
                  <a:pt x="16" y="238"/>
                </a:lnTo>
                <a:lnTo>
                  <a:pt x="39" y="245"/>
                </a:lnTo>
                <a:lnTo>
                  <a:pt x="57" y="237"/>
                </a:lnTo>
                <a:lnTo>
                  <a:pt x="55" y="274"/>
                </a:lnTo>
                <a:lnTo>
                  <a:pt x="44" y="300"/>
                </a:lnTo>
                <a:lnTo>
                  <a:pt x="52" y="323"/>
                </a:lnTo>
                <a:lnTo>
                  <a:pt x="53" y="322"/>
                </a:lnTo>
                <a:lnTo>
                  <a:pt x="122" y="327"/>
                </a:lnTo>
                <a:lnTo>
                  <a:pt x="170" y="327"/>
                </a:lnTo>
                <a:lnTo>
                  <a:pt x="203" y="307"/>
                </a:lnTo>
                <a:lnTo>
                  <a:pt x="221" y="260"/>
                </a:lnTo>
                <a:lnTo>
                  <a:pt x="230" y="242"/>
                </a:lnTo>
                <a:lnTo>
                  <a:pt x="272" y="242"/>
                </a:lnTo>
                <a:lnTo>
                  <a:pt x="282" y="228"/>
                </a:lnTo>
                <a:close/>
              </a:path>
            </a:pathLst>
          </a:custGeom>
          <a:solidFill>
            <a:srgbClr val="66CCFF"/>
          </a:solidFill>
          <a:ln w="9525">
            <a:noFill/>
            <a:round/>
            <a:headEnd/>
            <a:tailEnd/>
          </a:ln>
        </p:spPr>
        <p:txBody>
          <a:bodyPr/>
          <a:lstStyle/>
          <a:p>
            <a:endParaRPr lang="en-US"/>
          </a:p>
        </p:txBody>
      </p:sp>
      <p:sp>
        <p:nvSpPr>
          <p:cNvPr id="18503" name="Freeform 75"/>
          <p:cNvSpPr>
            <a:spLocks/>
          </p:cNvSpPr>
          <p:nvPr/>
        </p:nvSpPr>
        <p:spPr bwMode="auto">
          <a:xfrm>
            <a:off x="6502400" y="1849438"/>
            <a:ext cx="476250" cy="533400"/>
          </a:xfrm>
          <a:custGeom>
            <a:avLst/>
            <a:gdLst>
              <a:gd name="T0" fmla="*/ 804305049 w 282"/>
              <a:gd name="T1" fmla="*/ 606660102 h 327"/>
              <a:gd name="T2" fmla="*/ 798600185 w 282"/>
              <a:gd name="T3" fmla="*/ 596016574 h 327"/>
              <a:gd name="T4" fmla="*/ 787192144 w 282"/>
              <a:gd name="T5" fmla="*/ 526836088 h 327"/>
              <a:gd name="T6" fmla="*/ 724445390 w 282"/>
              <a:gd name="T7" fmla="*/ 502888557 h 327"/>
              <a:gd name="T8" fmla="*/ 724445390 w 282"/>
              <a:gd name="T9" fmla="*/ 433708071 h 327"/>
              <a:gd name="T10" fmla="*/ 550463909 w 282"/>
              <a:gd name="T11" fmla="*/ 300669577 h 327"/>
              <a:gd name="T12" fmla="*/ 553316341 w 282"/>
              <a:gd name="T13" fmla="*/ 162308554 h 327"/>
              <a:gd name="T14" fmla="*/ 601802623 w 282"/>
              <a:gd name="T15" fmla="*/ 87805462 h 327"/>
              <a:gd name="T16" fmla="*/ 578984854 w 282"/>
              <a:gd name="T17" fmla="*/ 26608011 h 327"/>
              <a:gd name="T18" fmla="*/ 504830059 w 282"/>
              <a:gd name="T19" fmla="*/ 0 h 327"/>
              <a:gd name="T20" fmla="*/ 476309114 w 282"/>
              <a:gd name="T21" fmla="*/ 26608011 h 327"/>
              <a:gd name="T22" fmla="*/ 259544421 w 282"/>
              <a:gd name="T23" fmla="*/ 226166511 h 327"/>
              <a:gd name="T24" fmla="*/ 256693678 w 282"/>
              <a:gd name="T25" fmla="*/ 287365574 h 327"/>
              <a:gd name="T26" fmla="*/ 77007254 w 282"/>
              <a:gd name="T27" fmla="*/ 292686523 h 327"/>
              <a:gd name="T28" fmla="*/ 34225823 w 282"/>
              <a:gd name="T29" fmla="*/ 279382521 h 327"/>
              <a:gd name="T30" fmla="*/ 0 w 282"/>
              <a:gd name="T31" fmla="*/ 348563007 h 327"/>
              <a:gd name="T32" fmla="*/ 111233090 w 282"/>
              <a:gd name="T33" fmla="*/ 465638656 h 327"/>
              <a:gd name="T34" fmla="*/ 71304078 w 282"/>
              <a:gd name="T35" fmla="*/ 521515139 h 327"/>
              <a:gd name="T36" fmla="*/ 45633863 w 282"/>
              <a:gd name="T37" fmla="*/ 633268107 h 327"/>
              <a:gd name="T38" fmla="*/ 111233090 w 282"/>
              <a:gd name="T39" fmla="*/ 651893058 h 327"/>
              <a:gd name="T40" fmla="*/ 162571804 w 282"/>
              <a:gd name="T41" fmla="*/ 630607633 h 327"/>
              <a:gd name="T42" fmla="*/ 156868628 w 282"/>
              <a:gd name="T43" fmla="*/ 729056598 h 327"/>
              <a:gd name="T44" fmla="*/ 125495251 w 282"/>
              <a:gd name="T45" fmla="*/ 798237084 h 327"/>
              <a:gd name="T46" fmla="*/ 148311332 w 282"/>
              <a:gd name="T47" fmla="*/ 859434720 h 327"/>
              <a:gd name="T48" fmla="*/ 151163764 w 282"/>
              <a:gd name="T49" fmla="*/ 856774246 h 327"/>
              <a:gd name="T50" fmla="*/ 347961378 w 282"/>
              <a:gd name="T51" fmla="*/ 870078248 h 327"/>
              <a:gd name="T52" fmla="*/ 484864722 w 282"/>
              <a:gd name="T53" fmla="*/ 870078248 h 327"/>
              <a:gd name="T54" fmla="*/ 578984854 w 282"/>
              <a:gd name="T55" fmla="*/ 816862035 h 327"/>
              <a:gd name="T56" fmla="*/ 630323569 w 282"/>
              <a:gd name="T57" fmla="*/ 691805065 h 327"/>
              <a:gd name="T58" fmla="*/ 655993770 w 282"/>
              <a:gd name="T59" fmla="*/ 643911635 h 327"/>
              <a:gd name="T60" fmla="*/ 775784104 w 282"/>
              <a:gd name="T61" fmla="*/ 643911635 h 327"/>
              <a:gd name="T62" fmla="*/ 804305049 w 282"/>
              <a:gd name="T63" fmla="*/ 606660102 h 32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2"/>
              <a:gd name="T97" fmla="*/ 0 h 327"/>
              <a:gd name="T98" fmla="*/ 282 w 282"/>
              <a:gd name="T99" fmla="*/ 327 h 32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2" h="327">
                <a:moveTo>
                  <a:pt x="282" y="228"/>
                </a:moveTo>
                <a:lnTo>
                  <a:pt x="280" y="224"/>
                </a:lnTo>
                <a:lnTo>
                  <a:pt x="276" y="198"/>
                </a:lnTo>
                <a:lnTo>
                  <a:pt x="254" y="189"/>
                </a:lnTo>
                <a:lnTo>
                  <a:pt x="254" y="163"/>
                </a:lnTo>
                <a:lnTo>
                  <a:pt x="193" y="113"/>
                </a:lnTo>
                <a:lnTo>
                  <a:pt x="194" y="61"/>
                </a:lnTo>
                <a:lnTo>
                  <a:pt x="211" y="33"/>
                </a:lnTo>
                <a:lnTo>
                  <a:pt x="203" y="10"/>
                </a:lnTo>
                <a:lnTo>
                  <a:pt x="177" y="0"/>
                </a:lnTo>
                <a:lnTo>
                  <a:pt x="167" y="10"/>
                </a:lnTo>
                <a:lnTo>
                  <a:pt x="91" y="85"/>
                </a:lnTo>
                <a:lnTo>
                  <a:pt x="90" y="108"/>
                </a:lnTo>
                <a:lnTo>
                  <a:pt x="27" y="110"/>
                </a:lnTo>
                <a:lnTo>
                  <a:pt x="12" y="105"/>
                </a:lnTo>
                <a:lnTo>
                  <a:pt x="0" y="131"/>
                </a:lnTo>
                <a:lnTo>
                  <a:pt x="39" y="175"/>
                </a:lnTo>
                <a:lnTo>
                  <a:pt x="25" y="196"/>
                </a:lnTo>
                <a:lnTo>
                  <a:pt x="16" y="238"/>
                </a:lnTo>
                <a:lnTo>
                  <a:pt x="39" y="245"/>
                </a:lnTo>
                <a:lnTo>
                  <a:pt x="57" y="237"/>
                </a:lnTo>
                <a:lnTo>
                  <a:pt x="55" y="274"/>
                </a:lnTo>
                <a:lnTo>
                  <a:pt x="44" y="300"/>
                </a:lnTo>
                <a:lnTo>
                  <a:pt x="52" y="323"/>
                </a:lnTo>
                <a:lnTo>
                  <a:pt x="53" y="322"/>
                </a:lnTo>
                <a:lnTo>
                  <a:pt x="122" y="327"/>
                </a:lnTo>
                <a:lnTo>
                  <a:pt x="170" y="327"/>
                </a:lnTo>
                <a:lnTo>
                  <a:pt x="203" y="307"/>
                </a:lnTo>
                <a:lnTo>
                  <a:pt x="221" y="260"/>
                </a:lnTo>
                <a:lnTo>
                  <a:pt x="230" y="242"/>
                </a:lnTo>
                <a:lnTo>
                  <a:pt x="272" y="242"/>
                </a:lnTo>
                <a:lnTo>
                  <a:pt x="282" y="228"/>
                </a:lnTo>
              </a:path>
            </a:pathLst>
          </a:custGeom>
          <a:solidFill>
            <a:srgbClr val="66CCFF"/>
          </a:solidFill>
          <a:ln w="1588">
            <a:solidFill>
              <a:srgbClr val="1F1A17"/>
            </a:solidFill>
            <a:prstDash val="solid"/>
            <a:round/>
            <a:headEnd/>
            <a:tailEnd/>
          </a:ln>
        </p:spPr>
        <p:txBody>
          <a:bodyPr/>
          <a:lstStyle/>
          <a:p>
            <a:endParaRPr lang="en-US"/>
          </a:p>
        </p:txBody>
      </p:sp>
      <p:sp>
        <p:nvSpPr>
          <p:cNvPr id="18504" name="Freeform 76"/>
          <p:cNvSpPr>
            <a:spLocks/>
          </p:cNvSpPr>
          <p:nvPr/>
        </p:nvSpPr>
        <p:spPr bwMode="blackWhite">
          <a:xfrm>
            <a:off x="6053138" y="2070100"/>
            <a:ext cx="546100" cy="279400"/>
          </a:xfrm>
          <a:custGeom>
            <a:avLst/>
            <a:gdLst>
              <a:gd name="T0" fmla="*/ 758517655 w 324"/>
              <a:gd name="T1" fmla="*/ 0 h 172"/>
              <a:gd name="T2" fmla="*/ 752835858 w 324"/>
              <a:gd name="T3" fmla="*/ 7915792 h 172"/>
              <a:gd name="T4" fmla="*/ 727266926 w 324"/>
              <a:gd name="T5" fmla="*/ 7915792 h 172"/>
              <a:gd name="T6" fmla="*/ 68181597 w 324"/>
              <a:gd name="T7" fmla="*/ 7915792 h 172"/>
              <a:gd name="T8" fmla="*/ 68181597 w 324"/>
              <a:gd name="T9" fmla="*/ 68607321 h 172"/>
              <a:gd name="T10" fmla="*/ 107954180 w 324"/>
              <a:gd name="T11" fmla="*/ 150408165 h 172"/>
              <a:gd name="T12" fmla="*/ 28409001 w 324"/>
              <a:gd name="T13" fmla="*/ 255958026 h 172"/>
              <a:gd name="T14" fmla="*/ 0 w 324"/>
              <a:gd name="T15" fmla="*/ 327203376 h 172"/>
              <a:gd name="T16" fmla="*/ 28409001 w 324"/>
              <a:gd name="T17" fmla="*/ 443307132 h 172"/>
              <a:gd name="T18" fmla="*/ 34090798 w 324"/>
              <a:gd name="T19" fmla="*/ 453862600 h 172"/>
              <a:gd name="T20" fmla="*/ 210226562 w 324"/>
              <a:gd name="T21" fmla="*/ 435391343 h 172"/>
              <a:gd name="T22" fmla="*/ 681812546 w 324"/>
              <a:gd name="T23" fmla="*/ 453862600 h 172"/>
              <a:gd name="T24" fmla="*/ 715903331 w 324"/>
              <a:gd name="T25" fmla="*/ 419559663 h 172"/>
              <a:gd name="T26" fmla="*/ 764199453 w 324"/>
              <a:gd name="T27" fmla="*/ 401088406 h 172"/>
              <a:gd name="T28" fmla="*/ 818175687 w 324"/>
              <a:gd name="T29" fmla="*/ 453862600 h 172"/>
              <a:gd name="T30" fmla="*/ 886357468 w 324"/>
              <a:gd name="T31" fmla="*/ 453862600 h 172"/>
              <a:gd name="T32" fmla="*/ 883517202 w 324"/>
              <a:gd name="T33" fmla="*/ 445946811 h 172"/>
              <a:gd name="T34" fmla="*/ 886357468 w 324"/>
              <a:gd name="T35" fmla="*/ 438029398 h 172"/>
              <a:gd name="T36" fmla="*/ 914766456 w 324"/>
              <a:gd name="T37" fmla="*/ 377339414 h 172"/>
              <a:gd name="T38" fmla="*/ 920448254 w 324"/>
              <a:gd name="T39" fmla="*/ 279705393 h 172"/>
              <a:gd name="T40" fmla="*/ 869311865 w 324"/>
              <a:gd name="T41" fmla="*/ 300816330 h 172"/>
              <a:gd name="T42" fmla="*/ 803972036 w 324"/>
              <a:gd name="T43" fmla="*/ 282345072 h 172"/>
              <a:gd name="T44" fmla="*/ 829539282 w 324"/>
              <a:gd name="T45" fmla="*/ 171517477 h 172"/>
              <a:gd name="T46" fmla="*/ 869311865 w 324"/>
              <a:gd name="T47" fmla="*/ 116103705 h 172"/>
              <a:gd name="T48" fmla="*/ 758517655 w 324"/>
              <a:gd name="T49" fmla="*/ 0 h 1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4"/>
              <a:gd name="T76" fmla="*/ 0 h 172"/>
              <a:gd name="T77" fmla="*/ 324 w 324"/>
              <a:gd name="T78" fmla="*/ 172 h 1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4" h="172">
                <a:moveTo>
                  <a:pt x="267" y="0"/>
                </a:moveTo>
                <a:lnTo>
                  <a:pt x="265" y="3"/>
                </a:lnTo>
                <a:lnTo>
                  <a:pt x="256" y="3"/>
                </a:lnTo>
                <a:lnTo>
                  <a:pt x="24" y="3"/>
                </a:lnTo>
                <a:lnTo>
                  <a:pt x="24" y="26"/>
                </a:lnTo>
                <a:lnTo>
                  <a:pt x="38" y="57"/>
                </a:lnTo>
                <a:lnTo>
                  <a:pt x="10" y="97"/>
                </a:lnTo>
                <a:lnTo>
                  <a:pt x="0" y="124"/>
                </a:lnTo>
                <a:lnTo>
                  <a:pt x="10" y="168"/>
                </a:lnTo>
                <a:lnTo>
                  <a:pt x="12" y="172"/>
                </a:lnTo>
                <a:lnTo>
                  <a:pt x="74" y="165"/>
                </a:lnTo>
                <a:lnTo>
                  <a:pt x="240" y="172"/>
                </a:lnTo>
                <a:lnTo>
                  <a:pt x="252" y="159"/>
                </a:lnTo>
                <a:lnTo>
                  <a:pt x="269" y="152"/>
                </a:lnTo>
                <a:lnTo>
                  <a:pt x="288" y="172"/>
                </a:lnTo>
                <a:lnTo>
                  <a:pt x="312" y="172"/>
                </a:lnTo>
                <a:lnTo>
                  <a:pt x="311" y="169"/>
                </a:lnTo>
                <a:lnTo>
                  <a:pt x="312" y="166"/>
                </a:lnTo>
                <a:lnTo>
                  <a:pt x="322" y="143"/>
                </a:lnTo>
                <a:lnTo>
                  <a:pt x="324" y="106"/>
                </a:lnTo>
                <a:lnTo>
                  <a:pt x="306" y="114"/>
                </a:lnTo>
                <a:lnTo>
                  <a:pt x="283" y="107"/>
                </a:lnTo>
                <a:lnTo>
                  <a:pt x="292" y="65"/>
                </a:lnTo>
                <a:lnTo>
                  <a:pt x="306" y="44"/>
                </a:lnTo>
                <a:lnTo>
                  <a:pt x="267" y="0"/>
                </a:lnTo>
                <a:close/>
              </a:path>
            </a:pathLst>
          </a:custGeom>
          <a:solidFill>
            <a:srgbClr val="FF99CC"/>
          </a:solidFill>
          <a:ln w="9525" cap="flat" cmpd="sng">
            <a:noFill/>
            <a:prstDash val="solid"/>
            <a:round/>
            <a:headEnd type="none" w="med" len="med"/>
            <a:tailEnd type="none" w="med" len="med"/>
          </a:ln>
        </p:spPr>
        <p:txBody>
          <a:bodyPr/>
          <a:lstStyle/>
          <a:p>
            <a:endParaRPr lang="en-US"/>
          </a:p>
        </p:txBody>
      </p:sp>
      <p:sp>
        <p:nvSpPr>
          <p:cNvPr id="18505" name="Freeform 77"/>
          <p:cNvSpPr>
            <a:spLocks/>
          </p:cNvSpPr>
          <p:nvPr/>
        </p:nvSpPr>
        <p:spPr bwMode="auto">
          <a:xfrm>
            <a:off x="6053138" y="2062164"/>
            <a:ext cx="546100" cy="280987"/>
          </a:xfrm>
          <a:custGeom>
            <a:avLst/>
            <a:gdLst>
              <a:gd name="T0" fmla="*/ 758517655 w 324"/>
              <a:gd name="T1" fmla="*/ 0 h 172"/>
              <a:gd name="T2" fmla="*/ 752835858 w 324"/>
              <a:gd name="T3" fmla="*/ 8006496 h 172"/>
              <a:gd name="T4" fmla="*/ 727266926 w 324"/>
              <a:gd name="T5" fmla="*/ 8006496 h 172"/>
              <a:gd name="T6" fmla="*/ 68181597 w 324"/>
              <a:gd name="T7" fmla="*/ 8006496 h 172"/>
              <a:gd name="T8" fmla="*/ 68181597 w 324"/>
              <a:gd name="T9" fmla="*/ 69389087 h 172"/>
              <a:gd name="T10" fmla="*/ 107954180 w 324"/>
              <a:gd name="T11" fmla="*/ 152121785 h 172"/>
              <a:gd name="T12" fmla="*/ 28409001 w 324"/>
              <a:gd name="T13" fmla="*/ 258873987 h 172"/>
              <a:gd name="T14" fmla="*/ 0 w 324"/>
              <a:gd name="T15" fmla="*/ 330930790 h 172"/>
              <a:gd name="T16" fmla="*/ 28409001 w 324"/>
              <a:gd name="T17" fmla="*/ 448357278 h 172"/>
              <a:gd name="T18" fmla="*/ 34090798 w 324"/>
              <a:gd name="T19" fmla="*/ 459033147 h 172"/>
              <a:gd name="T20" fmla="*/ 210226562 w 324"/>
              <a:gd name="T21" fmla="*/ 440350785 h 172"/>
              <a:gd name="T22" fmla="*/ 681812546 w 324"/>
              <a:gd name="T23" fmla="*/ 459033147 h 172"/>
              <a:gd name="T24" fmla="*/ 715903331 w 324"/>
              <a:gd name="T25" fmla="*/ 424339331 h 172"/>
              <a:gd name="T26" fmla="*/ 764199453 w 324"/>
              <a:gd name="T27" fmla="*/ 405656969 h 172"/>
              <a:gd name="T28" fmla="*/ 818175687 w 324"/>
              <a:gd name="T29" fmla="*/ 459033147 h 172"/>
              <a:gd name="T30" fmla="*/ 886357468 w 324"/>
              <a:gd name="T31" fmla="*/ 459033147 h 172"/>
              <a:gd name="T32" fmla="*/ 883517202 w 324"/>
              <a:gd name="T33" fmla="*/ 451026654 h 172"/>
              <a:gd name="T34" fmla="*/ 886357468 w 324"/>
              <a:gd name="T35" fmla="*/ 443020161 h 172"/>
              <a:gd name="T36" fmla="*/ 914766456 w 324"/>
              <a:gd name="T37" fmla="*/ 381637490 h 172"/>
              <a:gd name="T38" fmla="*/ 920448254 w 324"/>
              <a:gd name="T39" fmla="*/ 282891832 h 172"/>
              <a:gd name="T40" fmla="*/ 869311865 w 324"/>
              <a:gd name="T41" fmla="*/ 304243569 h 172"/>
              <a:gd name="T42" fmla="*/ 803972036 w 324"/>
              <a:gd name="T43" fmla="*/ 285561208 h 172"/>
              <a:gd name="T44" fmla="*/ 829539282 w 324"/>
              <a:gd name="T45" fmla="*/ 173471888 h 172"/>
              <a:gd name="T46" fmla="*/ 869311865 w 324"/>
              <a:gd name="T47" fmla="*/ 117426437 h 172"/>
              <a:gd name="T48" fmla="*/ 758517655 w 324"/>
              <a:gd name="T49" fmla="*/ 0 h 1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4"/>
              <a:gd name="T76" fmla="*/ 0 h 172"/>
              <a:gd name="T77" fmla="*/ 324 w 324"/>
              <a:gd name="T78" fmla="*/ 172 h 1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4" h="172">
                <a:moveTo>
                  <a:pt x="267" y="0"/>
                </a:moveTo>
                <a:lnTo>
                  <a:pt x="265" y="3"/>
                </a:lnTo>
                <a:lnTo>
                  <a:pt x="256" y="3"/>
                </a:lnTo>
                <a:lnTo>
                  <a:pt x="24" y="3"/>
                </a:lnTo>
                <a:lnTo>
                  <a:pt x="24" y="26"/>
                </a:lnTo>
                <a:lnTo>
                  <a:pt x="38" y="57"/>
                </a:lnTo>
                <a:lnTo>
                  <a:pt x="10" y="97"/>
                </a:lnTo>
                <a:lnTo>
                  <a:pt x="0" y="124"/>
                </a:lnTo>
                <a:lnTo>
                  <a:pt x="10" y="168"/>
                </a:lnTo>
                <a:lnTo>
                  <a:pt x="12" y="172"/>
                </a:lnTo>
                <a:lnTo>
                  <a:pt x="74" y="165"/>
                </a:lnTo>
                <a:lnTo>
                  <a:pt x="240" y="172"/>
                </a:lnTo>
                <a:lnTo>
                  <a:pt x="252" y="159"/>
                </a:lnTo>
                <a:lnTo>
                  <a:pt x="269" y="152"/>
                </a:lnTo>
                <a:lnTo>
                  <a:pt x="288" y="172"/>
                </a:lnTo>
                <a:lnTo>
                  <a:pt x="312" y="172"/>
                </a:lnTo>
                <a:lnTo>
                  <a:pt x="311" y="169"/>
                </a:lnTo>
                <a:lnTo>
                  <a:pt x="312" y="166"/>
                </a:lnTo>
                <a:lnTo>
                  <a:pt x="322" y="143"/>
                </a:lnTo>
                <a:lnTo>
                  <a:pt x="324" y="106"/>
                </a:lnTo>
                <a:lnTo>
                  <a:pt x="306" y="114"/>
                </a:lnTo>
                <a:lnTo>
                  <a:pt x="283" y="107"/>
                </a:lnTo>
                <a:lnTo>
                  <a:pt x="292" y="65"/>
                </a:lnTo>
                <a:lnTo>
                  <a:pt x="306" y="44"/>
                </a:lnTo>
                <a:lnTo>
                  <a:pt x="267" y="0"/>
                </a:lnTo>
              </a:path>
            </a:pathLst>
          </a:custGeom>
          <a:solidFill>
            <a:srgbClr val="99CC00"/>
          </a:solidFill>
          <a:ln w="1588">
            <a:solidFill>
              <a:srgbClr val="1F1A17"/>
            </a:solidFill>
            <a:prstDash val="solid"/>
            <a:round/>
            <a:headEnd/>
            <a:tailEnd/>
          </a:ln>
        </p:spPr>
        <p:txBody>
          <a:bodyPr/>
          <a:lstStyle/>
          <a:p>
            <a:endParaRPr lang="en-US"/>
          </a:p>
        </p:txBody>
      </p:sp>
      <p:sp>
        <p:nvSpPr>
          <p:cNvPr id="18506" name="Freeform 78"/>
          <p:cNvSpPr>
            <a:spLocks/>
          </p:cNvSpPr>
          <p:nvPr/>
        </p:nvSpPr>
        <p:spPr bwMode="auto">
          <a:xfrm>
            <a:off x="6072188" y="2309813"/>
            <a:ext cx="557212" cy="298450"/>
          </a:xfrm>
          <a:custGeom>
            <a:avLst/>
            <a:gdLst>
              <a:gd name="T0" fmla="*/ 0 w 330"/>
              <a:gd name="T1" fmla="*/ 53194223 h 183"/>
              <a:gd name="T2" fmla="*/ 176767896 w 330"/>
              <a:gd name="T3" fmla="*/ 34576168 h 183"/>
              <a:gd name="T4" fmla="*/ 650051932 w 330"/>
              <a:gd name="T5" fmla="*/ 53194223 h 183"/>
              <a:gd name="T6" fmla="*/ 684264737 w 330"/>
              <a:gd name="T7" fmla="*/ 18618061 h 183"/>
              <a:gd name="T8" fmla="*/ 732733720 w 330"/>
              <a:gd name="T9" fmla="*/ 0 h 183"/>
              <a:gd name="T10" fmla="*/ 786904838 w 330"/>
              <a:gd name="T11" fmla="*/ 53194223 h 183"/>
              <a:gd name="T12" fmla="*/ 855330446 w 330"/>
              <a:gd name="T13" fmla="*/ 53194223 h 183"/>
              <a:gd name="T14" fmla="*/ 875288759 w 330"/>
              <a:gd name="T15" fmla="*/ 106390076 h 183"/>
              <a:gd name="T16" fmla="*/ 849628312 w 330"/>
              <a:gd name="T17" fmla="*/ 117028291 h 183"/>
              <a:gd name="T18" fmla="*/ 838224044 w 330"/>
              <a:gd name="T19" fmla="*/ 125008157 h 183"/>
              <a:gd name="T20" fmla="*/ 804011240 w 330"/>
              <a:gd name="T21" fmla="*/ 194162097 h 183"/>
              <a:gd name="T22" fmla="*/ 826819776 w 330"/>
              <a:gd name="T23" fmla="*/ 268634368 h 183"/>
              <a:gd name="T24" fmla="*/ 863884491 w 330"/>
              <a:gd name="T25" fmla="*/ 359066319 h 183"/>
              <a:gd name="T26" fmla="*/ 940864356 w 330"/>
              <a:gd name="T27" fmla="*/ 409602204 h 183"/>
              <a:gd name="T28" fmla="*/ 906651552 w 330"/>
              <a:gd name="T29" fmla="*/ 481414571 h 183"/>
              <a:gd name="T30" fmla="*/ 450473865 w 330"/>
              <a:gd name="T31" fmla="*/ 478754616 h 183"/>
              <a:gd name="T32" fmla="*/ 450473865 w 330"/>
              <a:gd name="T33" fmla="*/ 486734481 h 183"/>
              <a:gd name="T34" fmla="*/ 447623642 w 330"/>
              <a:gd name="T35" fmla="*/ 481414571 h 183"/>
              <a:gd name="T36" fmla="*/ 344983435 w 330"/>
              <a:gd name="T37" fmla="*/ 303212154 h 183"/>
              <a:gd name="T38" fmla="*/ 359239615 w 330"/>
              <a:gd name="T39" fmla="*/ 244696403 h 183"/>
              <a:gd name="T40" fmla="*/ 333579167 w 330"/>
              <a:gd name="T41" fmla="*/ 194162097 h 183"/>
              <a:gd name="T42" fmla="*/ 225236932 w 330"/>
              <a:gd name="T43" fmla="*/ 199482007 h 183"/>
              <a:gd name="T44" fmla="*/ 191024075 w 330"/>
              <a:gd name="T45" fmla="*/ 151606077 h 183"/>
              <a:gd name="T46" fmla="*/ 62723501 w 330"/>
              <a:gd name="T47" fmla="*/ 140966256 h 183"/>
              <a:gd name="T48" fmla="*/ 25660454 w 330"/>
              <a:gd name="T49" fmla="*/ 125008157 h 183"/>
              <a:gd name="T50" fmla="*/ 62723501 w 330"/>
              <a:gd name="T51" fmla="*/ 125008157 h 183"/>
              <a:gd name="T52" fmla="*/ 5702136 w 330"/>
              <a:gd name="T53" fmla="*/ 55854190 h 183"/>
              <a:gd name="T54" fmla="*/ 0 w 330"/>
              <a:gd name="T55" fmla="*/ 53194223 h 1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0"/>
              <a:gd name="T85" fmla="*/ 0 h 183"/>
              <a:gd name="T86" fmla="*/ 330 w 330"/>
              <a:gd name="T87" fmla="*/ 183 h 1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0" h="183">
                <a:moveTo>
                  <a:pt x="0" y="20"/>
                </a:moveTo>
                <a:lnTo>
                  <a:pt x="62" y="13"/>
                </a:lnTo>
                <a:lnTo>
                  <a:pt x="228" y="20"/>
                </a:lnTo>
                <a:lnTo>
                  <a:pt x="240" y="7"/>
                </a:lnTo>
                <a:lnTo>
                  <a:pt x="257" y="0"/>
                </a:lnTo>
                <a:lnTo>
                  <a:pt x="276" y="20"/>
                </a:lnTo>
                <a:lnTo>
                  <a:pt x="300" y="20"/>
                </a:lnTo>
                <a:lnTo>
                  <a:pt x="307" y="40"/>
                </a:lnTo>
                <a:lnTo>
                  <a:pt x="298" y="44"/>
                </a:lnTo>
                <a:lnTo>
                  <a:pt x="294" y="47"/>
                </a:lnTo>
                <a:lnTo>
                  <a:pt x="282" y="73"/>
                </a:lnTo>
                <a:lnTo>
                  <a:pt x="290" y="101"/>
                </a:lnTo>
                <a:lnTo>
                  <a:pt x="303" y="135"/>
                </a:lnTo>
                <a:lnTo>
                  <a:pt x="330" y="154"/>
                </a:lnTo>
                <a:lnTo>
                  <a:pt x="318" y="181"/>
                </a:lnTo>
                <a:lnTo>
                  <a:pt x="158" y="180"/>
                </a:lnTo>
                <a:lnTo>
                  <a:pt x="158" y="183"/>
                </a:lnTo>
                <a:lnTo>
                  <a:pt x="157" y="181"/>
                </a:lnTo>
                <a:lnTo>
                  <a:pt x="121" y="114"/>
                </a:lnTo>
                <a:lnTo>
                  <a:pt x="126" y="92"/>
                </a:lnTo>
                <a:lnTo>
                  <a:pt x="117" y="73"/>
                </a:lnTo>
                <a:lnTo>
                  <a:pt x="79" y="75"/>
                </a:lnTo>
                <a:lnTo>
                  <a:pt x="67" y="57"/>
                </a:lnTo>
                <a:lnTo>
                  <a:pt x="22" y="53"/>
                </a:lnTo>
                <a:lnTo>
                  <a:pt x="9" y="47"/>
                </a:lnTo>
                <a:lnTo>
                  <a:pt x="22" y="47"/>
                </a:lnTo>
                <a:lnTo>
                  <a:pt x="2" y="21"/>
                </a:lnTo>
                <a:lnTo>
                  <a:pt x="0" y="20"/>
                </a:lnTo>
                <a:close/>
              </a:path>
            </a:pathLst>
          </a:custGeom>
          <a:solidFill>
            <a:srgbClr val="66CCFF"/>
          </a:solidFill>
          <a:ln w="9525" cap="flat" cmpd="sng">
            <a:solidFill>
              <a:schemeClr val="tx1"/>
            </a:solidFill>
            <a:prstDash val="solid"/>
            <a:round/>
            <a:headEnd/>
            <a:tailEnd/>
          </a:ln>
        </p:spPr>
        <p:txBody>
          <a:bodyPr wrap="none" anchor="ctr"/>
          <a:lstStyle/>
          <a:p>
            <a:endParaRPr lang="en-US"/>
          </a:p>
        </p:txBody>
      </p:sp>
      <p:sp>
        <p:nvSpPr>
          <p:cNvPr id="18507" name="Freeform 79"/>
          <p:cNvSpPr>
            <a:spLocks/>
          </p:cNvSpPr>
          <p:nvPr/>
        </p:nvSpPr>
        <p:spPr bwMode="auto">
          <a:xfrm>
            <a:off x="6072188" y="2309813"/>
            <a:ext cx="557212" cy="298450"/>
          </a:xfrm>
          <a:custGeom>
            <a:avLst/>
            <a:gdLst>
              <a:gd name="T0" fmla="*/ 0 w 330"/>
              <a:gd name="T1" fmla="*/ 53194223 h 183"/>
              <a:gd name="T2" fmla="*/ 176767896 w 330"/>
              <a:gd name="T3" fmla="*/ 34576168 h 183"/>
              <a:gd name="T4" fmla="*/ 650051932 w 330"/>
              <a:gd name="T5" fmla="*/ 53194223 h 183"/>
              <a:gd name="T6" fmla="*/ 684264737 w 330"/>
              <a:gd name="T7" fmla="*/ 18618061 h 183"/>
              <a:gd name="T8" fmla="*/ 732733720 w 330"/>
              <a:gd name="T9" fmla="*/ 0 h 183"/>
              <a:gd name="T10" fmla="*/ 786904838 w 330"/>
              <a:gd name="T11" fmla="*/ 53194223 h 183"/>
              <a:gd name="T12" fmla="*/ 855330446 w 330"/>
              <a:gd name="T13" fmla="*/ 53194223 h 183"/>
              <a:gd name="T14" fmla="*/ 875288759 w 330"/>
              <a:gd name="T15" fmla="*/ 106390076 h 183"/>
              <a:gd name="T16" fmla="*/ 849628312 w 330"/>
              <a:gd name="T17" fmla="*/ 117028291 h 183"/>
              <a:gd name="T18" fmla="*/ 838224044 w 330"/>
              <a:gd name="T19" fmla="*/ 125008157 h 183"/>
              <a:gd name="T20" fmla="*/ 804011240 w 330"/>
              <a:gd name="T21" fmla="*/ 194162097 h 183"/>
              <a:gd name="T22" fmla="*/ 826819776 w 330"/>
              <a:gd name="T23" fmla="*/ 268634368 h 183"/>
              <a:gd name="T24" fmla="*/ 863884491 w 330"/>
              <a:gd name="T25" fmla="*/ 359066319 h 183"/>
              <a:gd name="T26" fmla="*/ 940864356 w 330"/>
              <a:gd name="T27" fmla="*/ 409602204 h 183"/>
              <a:gd name="T28" fmla="*/ 906651552 w 330"/>
              <a:gd name="T29" fmla="*/ 481414571 h 183"/>
              <a:gd name="T30" fmla="*/ 450473865 w 330"/>
              <a:gd name="T31" fmla="*/ 478754616 h 183"/>
              <a:gd name="T32" fmla="*/ 450473865 w 330"/>
              <a:gd name="T33" fmla="*/ 486734481 h 183"/>
              <a:gd name="T34" fmla="*/ 447623642 w 330"/>
              <a:gd name="T35" fmla="*/ 481414571 h 183"/>
              <a:gd name="T36" fmla="*/ 344983435 w 330"/>
              <a:gd name="T37" fmla="*/ 303212154 h 183"/>
              <a:gd name="T38" fmla="*/ 359239615 w 330"/>
              <a:gd name="T39" fmla="*/ 244696403 h 183"/>
              <a:gd name="T40" fmla="*/ 333579167 w 330"/>
              <a:gd name="T41" fmla="*/ 194162097 h 183"/>
              <a:gd name="T42" fmla="*/ 225236932 w 330"/>
              <a:gd name="T43" fmla="*/ 199482007 h 183"/>
              <a:gd name="T44" fmla="*/ 191024075 w 330"/>
              <a:gd name="T45" fmla="*/ 151606077 h 183"/>
              <a:gd name="T46" fmla="*/ 62723501 w 330"/>
              <a:gd name="T47" fmla="*/ 140966256 h 183"/>
              <a:gd name="T48" fmla="*/ 25660454 w 330"/>
              <a:gd name="T49" fmla="*/ 125008157 h 183"/>
              <a:gd name="T50" fmla="*/ 62723501 w 330"/>
              <a:gd name="T51" fmla="*/ 125008157 h 183"/>
              <a:gd name="T52" fmla="*/ 5702136 w 330"/>
              <a:gd name="T53" fmla="*/ 55854190 h 183"/>
              <a:gd name="T54" fmla="*/ 0 w 330"/>
              <a:gd name="T55" fmla="*/ 53194223 h 1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0"/>
              <a:gd name="T85" fmla="*/ 0 h 183"/>
              <a:gd name="T86" fmla="*/ 330 w 330"/>
              <a:gd name="T87" fmla="*/ 183 h 1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0" h="183">
                <a:moveTo>
                  <a:pt x="0" y="20"/>
                </a:moveTo>
                <a:lnTo>
                  <a:pt x="62" y="13"/>
                </a:lnTo>
                <a:lnTo>
                  <a:pt x="228" y="20"/>
                </a:lnTo>
                <a:lnTo>
                  <a:pt x="240" y="7"/>
                </a:lnTo>
                <a:lnTo>
                  <a:pt x="257" y="0"/>
                </a:lnTo>
                <a:lnTo>
                  <a:pt x="276" y="20"/>
                </a:lnTo>
                <a:lnTo>
                  <a:pt x="300" y="20"/>
                </a:lnTo>
                <a:lnTo>
                  <a:pt x="307" y="40"/>
                </a:lnTo>
                <a:lnTo>
                  <a:pt x="298" y="44"/>
                </a:lnTo>
                <a:lnTo>
                  <a:pt x="294" y="47"/>
                </a:lnTo>
                <a:lnTo>
                  <a:pt x="282" y="73"/>
                </a:lnTo>
                <a:lnTo>
                  <a:pt x="290" y="101"/>
                </a:lnTo>
                <a:lnTo>
                  <a:pt x="303" y="135"/>
                </a:lnTo>
                <a:lnTo>
                  <a:pt x="330" y="154"/>
                </a:lnTo>
                <a:lnTo>
                  <a:pt x="318" y="181"/>
                </a:lnTo>
                <a:lnTo>
                  <a:pt x="158" y="180"/>
                </a:lnTo>
                <a:lnTo>
                  <a:pt x="158" y="183"/>
                </a:lnTo>
                <a:lnTo>
                  <a:pt x="157" y="181"/>
                </a:lnTo>
                <a:lnTo>
                  <a:pt x="121" y="114"/>
                </a:lnTo>
                <a:lnTo>
                  <a:pt x="126" y="92"/>
                </a:lnTo>
                <a:lnTo>
                  <a:pt x="117" y="73"/>
                </a:lnTo>
                <a:lnTo>
                  <a:pt x="79" y="75"/>
                </a:lnTo>
                <a:lnTo>
                  <a:pt x="67" y="57"/>
                </a:lnTo>
                <a:lnTo>
                  <a:pt x="22" y="53"/>
                </a:lnTo>
                <a:lnTo>
                  <a:pt x="9" y="47"/>
                </a:lnTo>
                <a:lnTo>
                  <a:pt x="22" y="47"/>
                </a:lnTo>
                <a:lnTo>
                  <a:pt x="2" y="21"/>
                </a:lnTo>
                <a:lnTo>
                  <a:pt x="0" y="20"/>
                </a:lnTo>
              </a:path>
            </a:pathLst>
          </a:custGeom>
          <a:noFill/>
          <a:ln w="1588">
            <a:solidFill>
              <a:srgbClr val="1F1A17"/>
            </a:solidFill>
            <a:prstDash val="solid"/>
            <a:round/>
            <a:headEnd/>
            <a:tailEnd/>
          </a:ln>
        </p:spPr>
        <p:txBody>
          <a:bodyPr/>
          <a:lstStyle/>
          <a:p>
            <a:endParaRPr lang="en-US"/>
          </a:p>
        </p:txBody>
      </p:sp>
      <p:sp>
        <p:nvSpPr>
          <p:cNvPr id="18508" name="Freeform 80"/>
          <p:cNvSpPr>
            <a:spLocks/>
          </p:cNvSpPr>
          <p:nvPr/>
        </p:nvSpPr>
        <p:spPr bwMode="auto">
          <a:xfrm>
            <a:off x="5775325" y="2630489"/>
            <a:ext cx="527050" cy="509587"/>
          </a:xfrm>
          <a:custGeom>
            <a:avLst/>
            <a:gdLst>
              <a:gd name="T0" fmla="*/ 725863964 w 313"/>
              <a:gd name="T1" fmla="*/ 312774061 h 313"/>
              <a:gd name="T2" fmla="*/ 757052515 w 313"/>
              <a:gd name="T3" fmla="*/ 416148546 h 313"/>
              <a:gd name="T4" fmla="*/ 887481552 w 313"/>
              <a:gd name="T5" fmla="*/ 747476125 h 313"/>
              <a:gd name="T6" fmla="*/ 873304881 w 313"/>
              <a:gd name="T7" fmla="*/ 829644962 h 313"/>
              <a:gd name="T8" fmla="*/ 507537375 w 313"/>
              <a:gd name="T9" fmla="*/ 596389337 h 313"/>
              <a:gd name="T10" fmla="*/ 422475138 w 313"/>
              <a:gd name="T11" fmla="*/ 625546493 h 313"/>
              <a:gd name="T12" fmla="*/ 422475138 w 313"/>
              <a:gd name="T13" fmla="*/ 622895991 h 313"/>
              <a:gd name="T14" fmla="*/ 419639509 w 313"/>
              <a:gd name="T15" fmla="*/ 617594986 h 313"/>
              <a:gd name="T16" fmla="*/ 419639509 w 313"/>
              <a:gd name="T17" fmla="*/ 614944483 h 313"/>
              <a:gd name="T18" fmla="*/ 416803880 w 313"/>
              <a:gd name="T19" fmla="*/ 614944483 h 313"/>
              <a:gd name="T20" fmla="*/ 416803880 w 313"/>
              <a:gd name="T21" fmla="*/ 614944483 h 313"/>
              <a:gd name="T22" fmla="*/ 416803880 w 313"/>
              <a:gd name="T23" fmla="*/ 614944483 h 313"/>
              <a:gd name="T24" fmla="*/ 416803880 w 313"/>
              <a:gd name="T25" fmla="*/ 614944483 h 313"/>
              <a:gd name="T26" fmla="*/ 408298677 w 313"/>
              <a:gd name="T27" fmla="*/ 606992975 h 313"/>
              <a:gd name="T28" fmla="*/ 394120533 w 313"/>
              <a:gd name="T29" fmla="*/ 606992975 h 313"/>
              <a:gd name="T30" fmla="*/ 371437185 w 313"/>
              <a:gd name="T31" fmla="*/ 606992975 h 313"/>
              <a:gd name="T32" fmla="*/ 357260724 w 313"/>
              <a:gd name="T33" fmla="*/ 604342473 h 313"/>
              <a:gd name="T34" fmla="*/ 345919892 w 313"/>
              <a:gd name="T35" fmla="*/ 596389337 h 313"/>
              <a:gd name="T36" fmla="*/ 351589466 w 313"/>
              <a:gd name="T37" fmla="*/ 583136824 h 313"/>
              <a:gd name="T38" fmla="*/ 354425095 w 313"/>
              <a:gd name="T39" fmla="*/ 569884311 h 313"/>
              <a:gd name="T40" fmla="*/ 360096353 w 313"/>
              <a:gd name="T41" fmla="*/ 556630170 h 313"/>
              <a:gd name="T42" fmla="*/ 351589466 w 313"/>
              <a:gd name="T43" fmla="*/ 535426149 h 313"/>
              <a:gd name="T44" fmla="*/ 331741748 w 313"/>
              <a:gd name="T45" fmla="*/ 495666982 h 313"/>
              <a:gd name="T46" fmla="*/ 314729658 w 313"/>
              <a:gd name="T47" fmla="*/ 461208820 h 313"/>
              <a:gd name="T48" fmla="*/ 292046311 w 313"/>
              <a:gd name="T49" fmla="*/ 426750557 h 313"/>
              <a:gd name="T50" fmla="*/ 269362963 w 313"/>
              <a:gd name="T51" fmla="*/ 405544908 h 313"/>
              <a:gd name="T52" fmla="*/ 252350873 w 313"/>
              <a:gd name="T53" fmla="*/ 389641892 h 313"/>
              <a:gd name="T54" fmla="*/ 229667526 w 313"/>
              <a:gd name="T55" fmla="*/ 379039882 h 313"/>
              <a:gd name="T56" fmla="*/ 209819754 w 313"/>
              <a:gd name="T57" fmla="*/ 363135238 h 313"/>
              <a:gd name="T58" fmla="*/ 184300778 w 313"/>
              <a:gd name="T59" fmla="*/ 336628584 h 313"/>
              <a:gd name="T60" fmla="*/ 153112228 w 313"/>
              <a:gd name="T61" fmla="*/ 294218914 h 313"/>
              <a:gd name="T62" fmla="*/ 124757622 w 313"/>
              <a:gd name="T63" fmla="*/ 251809245 h 313"/>
              <a:gd name="T64" fmla="*/ 93569045 w 313"/>
              <a:gd name="T65" fmla="*/ 209399524 h 313"/>
              <a:gd name="T66" fmla="*/ 70885698 w 313"/>
              <a:gd name="T67" fmla="*/ 180242368 h 313"/>
              <a:gd name="T68" fmla="*/ 51037966 w 313"/>
              <a:gd name="T69" fmla="*/ 159036719 h 313"/>
              <a:gd name="T70" fmla="*/ 36859821 w 313"/>
              <a:gd name="T71" fmla="*/ 140483201 h 313"/>
              <a:gd name="T72" fmla="*/ 19847725 w 313"/>
              <a:gd name="T73" fmla="*/ 121928054 h 313"/>
              <a:gd name="T74" fmla="*/ 8506890 w 313"/>
              <a:gd name="T75" fmla="*/ 113976547 h 313"/>
              <a:gd name="T76" fmla="*/ 8506890 w 313"/>
              <a:gd name="T77" fmla="*/ 111326044 h 313"/>
              <a:gd name="T78" fmla="*/ 5671259 w 313"/>
              <a:gd name="T79" fmla="*/ 106025013 h 313"/>
              <a:gd name="T80" fmla="*/ 0 w 313"/>
              <a:gd name="T81" fmla="*/ 106025013 h 313"/>
              <a:gd name="T82" fmla="*/ 17012096 w 313"/>
              <a:gd name="T83" fmla="*/ 98073506 h 313"/>
              <a:gd name="T84" fmla="*/ 204148497 w 313"/>
              <a:gd name="T85" fmla="*/ 42409682 h 313"/>
              <a:gd name="T86" fmla="*/ 430982025 w 313"/>
              <a:gd name="T87" fmla="*/ 34458175 h 313"/>
              <a:gd name="T88" fmla="*/ 496196544 w 313"/>
              <a:gd name="T89" fmla="*/ 0 h 313"/>
              <a:gd name="T90" fmla="*/ 601106395 w 313"/>
              <a:gd name="T91" fmla="*/ 34458175 h 313"/>
              <a:gd name="T92" fmla="*/ 740040425 w 313"/>
              <a:gd name="T93" fmla="*/ 251809245 h 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13"/>
              <a:gd name="T142" fmla="*/ 0 h 313"/>
              <a:gd name="T143" fmla="*/ 313 w 313"/>
              <a:gd name="T144" fmla="*/ 313 h 31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13" h="313">
                <a:moveTo>
                  <a:pt x="261" y="95"/>
                </a:moveTo>
                <a:lnTo>
                  <a:pt x="256" y="118"/>
                </a:lnTo>
                <a:lnTo>
                  <a:pt x="254" y="124"/>
                </a:lnTo>
                <a:lnTo>
                  <a:pt x="267" y="157"/>
                </a:lnTo>
                <a:lnTo>
                  <a:pt x="312" y="238"/>
                </a:lnTo>
                <a:lnTo>
                  <a:pt x="313" y="282"/>
                </a:lnTo>
                <a:lnTo>
                  <a:pt x="309" y="300"/>
                </a:lnTo>
                <a:lnTo>
                  <a:pt x="308" y="313"/>
                </a:lnTo>
                <a:lnTo>
                  <a:pt x="195" y="251"/>
                </a:lnTo>
                <a:lnTo>
                  <a:pt x="179" y="225"/>
                </a:lnTo>
                <a:lnTo>
                  <a:pt x="149" y="238"/>
                </a:lnTo>
                <a:lnTo>
                  <a:pt x="149" y="236"/>
                </a:lnTo>
                <a:lnTo>
                  <a:pt x="149" y="235"/>
                </a:lnTo>
                <a:lnTo>
                  <a:pt x="149" y="233"/>
                </a:lnTo>
                <a:lnTo>
                  <a:pt x="148" y="233"/>
                </a:lnTo>
                <a:lnTo>
                  <a:pt x="148" y="232"/>
                </a:lnTo>
                <a:lnTo>
                  <a:pt x="147" y="232"/>
                </a:lnTo>
                <a:lnTo>
                  <a:pt x="144" y="229"/>
                </a:lnTo>
                <a:lnTo>
                  <a:pt x="141" y="229"/>
                </a:lnTo>
                <a:lnTo>
                  <a:pt x="139" y="229"/>
                </a:lnTo>
                <a:lnTo>
                  <a:pt x="135" y="229"/>
                </a:lnTo>
                <a:lnTo>
                  <a:pt x="131" y="229"/>
                </a:lnTo>
                <a:lnTo>
                  <a:pt x="129" y="229"/>
                </a:lnTo>
                <a:lnTo>
                  <a:pt x="126" y="228"/>
                </a:lnTo>
                <a:lnTo>
                  <a:pt x="124" y="226"/>
                </a:lnTo>
                <a:lnTo>
                  <a:pt x="122" y="225"/>
                </a:lnTo>
                <a:lnTo>
                  <a:pt x="122" y="223"/>
                </a:lnTo>
                <a:lnTo>
                  <a:pt x="124" y="220"/>
                </a:lnTo>
                <a:lnTo>
                  <a:pt x="125" y="218"/>
                </a:lnTo>
                <a:lnTo>
                  <a:pt x="125" y="215"/>
                </a:lnTo>
                <a:lnTo>
                  <a:pt x="126" y="213"/>
                </a:lnTo>
                <a:lnTo>
                  <a:pt x="127" y="210"/>
                </a:lnTo>
                <a:lnTo>
                  <a:pt x="126" y="207"/>
                </a:lnTo>
                <a:lnTo>
                  <a:pt x="124" y="202"/>
                </a:lnTo>
                <a:lnTo>
                  <a:pt x="121" y="195"/>
                </a:lnTo>
                <a:lnTo>
                  <a:pt x="117" y="187"/>
                </a:lnTo>
                <a:lnTo>
                  <a:pt x="115" y="180"/>
                </a:lnTo>
                <a:lnTo>
                  <a:pt x="111" y="174"/>
                </a:lnTo>
                <a:lnTo>
                  <a:pt x="107" y="169"/>
                </a:lnTo>
                <a:lnTo>
                  <a:pt x="103" y="161"/>
                </a:lnTo>
                <a:lnTo>
                  <a:pt x="99" y="156"/>
                </a:lnTo>
                <a:lnTo>
                  <a:pt x="95" y="153"/>
                </a:lnTo>
                <a:lnTo>
                  <a:pt x="93" y="150"/>
                </a:lnTo>
                <a:lnTo>
                  <a:pt x="89" y="147"/>
                </a:lnTo>
                <a:lnTo>
                  <a:pt x="85" y="145"/>
                </a:lnTo>
                <a:lnTo>
                  <a:pt x="81" y="143"/>
                </a:lnTo>
                <a:lnTo>
                  <a:pt x="77" y="140"/>
                </a:lnTo>
                <a:lnTo>
                  <a:pt x="74" y="137"/>
                </a:lnTo>
                <a:lnTo>
                  <a:pt x="71" y="134"/>
                </a:lnTo>
                <a:lnTo>
                  <a:pt x="65" y="127"/>
                </a:lnTo>
                <a:lnTo>
                  <a:pt x="59" y="120"/>
                </a:lnTo>
                <a:lnTo>
                  <a:pt x="54" y="111"/>
                </a:lnTo>
                <a:lnTo>
                  <a:pt x="49" y="104"/>
                </a:lnTo>
                <a:lnTo>
                  <a:pt x="44" y="95"/>
                </a:lnTo>
                <a:lnTo>
                  <a:pt x="38" y="86"/>
                </a:lnTo>
                <a:lnTo>
                  <a:pt x="33" y="79"/>
                </a:lnTo>
                <a:lnTo>
                  <a:pt x="27" y="72"/>
                </a:lnTo>
                <a:lnTo>
                  <a:pt x="25" y="68"/>
                </a:lnTo>
                <a:lnTo>
                  <a:pt x="22" y="63"/>
                </a:lnTo>
                <a:lnTo>
                  <a:pt x="18" y="60"/>
                </a:lnTo>
                <a:lnTo>
                  <a:pt x="16" y="58"/>
                </a:lnTo>
                <a:lnTo>
                  <a:pt x="13" y="53"/>
                </a:lnTo>
                <a:lnTo>
                  <a:pt x="9" y="50"/>
                </a:lnTo>
                <a:lnTo>
                  <a:pt x="7" y="46"/>
                </a:lnTo>
                <a:lnTo>
                  <a:pt x="4" y="43"/>
                </a:lnTo>
                <a:lnTo>
                  <a:pt x="3" y="43"/>
                </a:lnTo>
                <a:lnTo>
                  <a:pt x="3" y="42"/>
                </a:lnTo>
                <a:lnTo>
                  <a:pt x="2" y="42"/>
                </a:lnTo>
                <a:lnTo>
                  <a:pt x="2" y="40"/>
                </a:lnTo>
                <a:lnTo>
                  <a:pt x="0" y="40"/>
                </a:lnTo>
                <a:lnTo>
                  <a:pt x="0" y="39"/>
                </a:lnTo>
                <a:lnTo>
                  <a:pt x="6" y="37"/>
                </a:lnTo>
                <a:lnTo>
                  <a:pt x="43" y="34"/>
                </a:lnTo>
                <a:lnTo>
                  <a:pt x="72" y="16"/>
                </a:lnTo>
                <a:lnTo>
                  <a:pt x="140" y="29"/>
                </a:lnTo>
                <a:lnTo>
                  <a:pt x="152" y="13"/>
                </a:lnTo>
                <a:lnTo>
                  <a:pt x="156" y="11"/>
                </a:lnTo>
                <a:lnTo>
                  <a:pt x="175" y="0"/>
                </a:lnTo>
                <a:lnTo>
                  <a:pt x="185" y="3"/>
                </a:lnTo>
                <a:lnTo>
                  <a:pt x="212" y="13"/>
                </a:lnTo>
                <a:lnTo>
                  <a:pt x="248" y="52"/>
                </a:lnTo>
                <a:lnTo>
                  <a:pt x="261" y="95"/>
                </a:lnTo>
                <a:close/>
              </a:path>
            </a:pathLst>
          </a:custGeom>
          <a:solidFill>
            <a:srgbClr val="00CC99"/>
          </a:solidFill>
          <a:ln w="9525">
            <a:noFill/>
            <a:round/>
            <a:headEnd/>
            <a:tailEnd/>
          </a:ln>
        </p:spPr>
        <p:txBody>
          <a:bodyPr/>
          <a:lstStyle/>
          <a:p>
            <a:endParaRPr lang="en-US"/>
          </a:p>
        </p:txBody>
      </p:sp>
      <p:sp>
        <p:nvSpPr>
          <p:cNvPr id="18509" name="Freeform 81"/>
          <p:cNvSpPr>
            <a:spLocks/>
          </p:cNvSpPr>
          <p:nvPr/>
        </p:nvSpPr>
        <p:spPr bwMode="auto">
          <a:xfrm>
            <a:off x="5775325" y="2630489"/>
            <a:ext cx="527050" cy="509587"/>
          </a:xfrm>
          <a:custGeom>
            <a:avLst/>
            <a:gdLst>
              <a:gd name="T0" fmla="*/ 725863964 w 313"/>
              <a:gd name="T1" fmla="*/ 312774061 h 313"/>
              <a:gd name="T2" fmla="*/ 757052515 w 313"/>
              <a:gd name="T3" fmla="*/ 416148546 h 313"/>
              <a:gd name="T4" fmla="*/ 887481552 w 313"/>
              <a:gd name="T5" fmla="*/ 747476125 h 313"/>
              <a:gd name="T6" fmla="*/ 873304881 w 313"/>
              <a:gd name="T7" fmla="*/ 829644962 h 313"/>
              <a:gd name="T8" fmla="*/ 507537375 w 313"/>
              <a:gd name="T9" fmla="*/ 596389337 h 313"/>
              <a:gd name="T10" fmla="*/ 422475138 w 313"/>
              <a:gd name="T11" fmla="*/ 625546493 h 313"/>
              <a:gd name="T12" fmla="*/ 422475138 w 313"/>
              <a:gd name="T13" fmla="*/ 622895991 h 313"/>
              <a:gd name="T14" fmla="*/ 419639509 w 313"/>
              <a:gd name="T15" fmla="*/ 617594986 h 313"/>
              <a:gd name="T16" fmla="*/ 419639509 w 313"/>
              <a:gd name="T17" fmla="*/ 614944483 h 313"/>
              <a:gd name="T18" fmla="*/ 416803880 w 313"/>
              <a:gd name="T19" fmla="*/ 614944483 h 313"/>
              <a:gd name="T20" fmla="*/ 416803880 w 313"/>
              <a:gd name="T21" fmla="*/ 614944483 h 313"/>
              <a:gd name="T22" fmla="*/ 416803880 w 313"/>
              <a:gd name="T23" fmla="*/ 614944483 h 313"/>
              <a:gd name="T24" fmla="*/ 416803880 w 313"/>
              <a:gd name="T25" fmla="*/ 614944483 h 313"/>
              <a:gd name="T26" fmla="*/ 408298677 w 313"/>
              <a:gd name="T27" fmla="*/ 606992975 h 313"/>
              <a:gd name="T28" fmla="*/ 394120533 w 313"/>
              <a:gd name="T29" fmla="*/ 606992975 h 313"/>
              <a:gd name="T30" fmla="*/ 371437185 w 313"/>
              <a:gd name="T31" fmla="*/ 606992975 h 313"/>
              <a:gd name="T32" fmla="*/ 357260724 w 313"/>
              <a:gd name="T33" fmla="*/ 604342473 h 313"/>
              <a:gd name="T34" fmla="*/ 345919892 w 313"/>
              <a:gd name="T35" fmla="*/ 596389337 h 313"/>
              <a:gd name="T36" fmla="*/ 351589466 w 313"/>
              <a:gd name="T37" fmla="*/ 583136824 h 313"/>
              <a:gd name="T38" fmla="*/ 354425095 w 313"/>
              <a:gd name="T39" fmla="*/ 569884311 h 313"/>
              <a:gd name="T40" fmla="*/ 360096353 w 313"/>
              <a:gd name="T41" fmla="*/ 556630170 h 313"/>
              <a:gd name="T42" fmla="*/ 351589466 w 313"/>
              <a:gd name="T43" fmla="*/ 535426149 h 313"/>
              <a:gd name="T44" fmla="*/ 331741748 w 313"/>
              <a:gd name="T45" fmla="*/ 495666982 h 313"/>
              <a:gd name="T46" fmla="*/ 314729658 w 313"/>
              <a:gd name="T47" fmla="*/ 461208820 h 313"/>
              <a:gd name="T48" fmla="*/ 292046311 w 313"/>
              <a:gd name="T49" fmla="*/ 426750557 h 313"/>
              <a:gd name="T50" fmla="*/ 269362963 w 313"/>
              <a:gd name="T51" fmla="*/ 405544908 h 313"/>
              <a:gd name="T52" fmla="*/ 252350873 w 313"/>
              <a:gd name="T53" fmla="*/ 389641892 h 313"/>
              <a:gd name="T54" fmla="*/ 229667526 w 313"/>
              <a:gd name="T55" fmla="*/ 379039882 h 313"/>
              <a:gd name="T56" fmla="*/ 209819754 w 313"/>
              <a:gd name="T57" fmla="*/ 363135238 h 313"/>
              <a:gd name="T58" fmla="*/ 184300778 w 313"/>
              <a:gd name="T59" fmla="*/ 336628584 h 313"/>
              <a:gd name="T60" fmla="*/ 153112228 w 313"/>
              <a:gd name="T61" fmla="*/ 294218914 h 313"/>
              <a:gd name="T62" fmla="*/ 124757622 w 313"/>
              <a:gd name="T63" fmla="*/ 251809245 h 313"/>
              <a:gd name="T64" fmla="*/ 93569045 w 313"/>
              <a:gd name="T65" fmla="*/ 209399524 h 313"/>
              <a:gd name="T66" fmla="*/ 70885698 w 313"/>
              <a:gd name="T67" fmla="*/ 180242368 h 313"/>
              <a:gd name="T68" fmla="*/ 51037966 w 313"/>
              <a:gd name="T69" fmla="*/ 159036719 h 313"/>
              <a:gd name="T70" fmla="*/ 36859821 w 313"/>
              <a:gd name="T71" fmla="*/ 140483201 h 313"/>
              <a:gd name="T72" fmla="*/ 19847725 w 313"/>
              <a:gd name="T73" fmla="*/ 121928054 h 313"/>
              <a:gd name="T74" fmla="*/ 8506890 w 313"/>
              <a:gd name="T75" fmla="*/ 113976547 h 313"/>
              <a:gd name="T76" fmla="*/ 8506890 w 313"/>
              <a:gd name="T77" fmla="*/ 111326044 h 313"/>
              <a:gd name="T78" fmla="*/ 5671259 w 313"/>
              <a:gd name="T79" fmla="*/ 106025013 h 313"/>
              <a:gd name="T80" fmla="*/ 0 w 313"/>
              <a:gd name="T81" fmla="*/ 106025013 h 313"/>
              <a:gd name="T82" fmla="*/ 17012096 w 313"/>
              <a:gd name="T83" fmla="*/ 98073506 h 313"/>
              <a:gd name="T84" fmla="*/ 204148497 w 313"/>
              <a:gd name="T85" fmla="*/ 42409682 h 313"/>
              <a:gd name="T86" fmla="*/ 430982025 w 313"/>
              <a:gd name="T87" fmla="*/ 34458175 h 313"/>
              <a:gd name="T88" fmla="*/ 496196544 w 313"/>
              <a:gd name="T89" fmla="*/ 0 h 313"/>
              <a:gd name="T90" fmla="*/ 601106395 w 313"/>
              <a:gd name="T91" fmla="*/ 34458175 h 313"/>
              <a:gd name="T92" fmla="*/ 740040425 w 313"/>
              <a:gd name="T93" fmla="*/ 251809245 h 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13"/>
              <a:gd name="T142" fmla="*/ 0 h 313"/>
              <a:gd name="T143" fmla="*/ 313 w 313"/>
              <a:gd name="T144" fmla="*/ 313 h 31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13" h="313">
                <a:moveTo>
                  <a:pt x="261" y="95"/>
                </a:moveTo>
                <a:lnTo>
                  <a:pt x="256" y="118"/>
                </a:lnTo>
                <a:lnTo>
                  <a:pt x="254" y="124"/>
                </a:lnTo>
                <a:lnTo>
                  <a:pt x="267" y="157"/>
                </a:lnTo>
                <a:lnTo>
                  <a:pt x="312" y="238"/>
                </a:lnTo>
                <a:lnTo>
                  <a:pt x="313" y="282"/>
                </a:lnTo>
                <a:lnTo>
                  <a:pt x="309" y="300"/>
                </a:lnTo>
                <a:lnTo>
                  <a:pt x="308" y="313"/>
                </a:lnTo>
                <a:lnTo>
                  <a:pt x="195" y="251"/>
                </a:lnTo>
                <a:lnTo>
                  <a:pt x="179" y="225"/>
                </a:lnTo>
                <a:lnTo>
                  <a:pt x="149" y="238"/>
                </a:lnTo>
                <a:lnTo>
                  <a:pt x="149" y="236"/>
                </a:lnTo>
                <a:lnTo>
                  <a:pt x="149" y="235"/>
                </a:lnTo>
                <a:lnTo>
                  <a:pt x="149" y="233"/>
                </a:lnTo>
                <a:lnTo>
                  <a:pt x="148" y="233"/>
                </a:lnTo>
                <a:lnTo>
                  <a:pt x="148" y="232"/>
                </a:lnTo>
                <a:lnTo>
                  <a:pt x="147" y="232"/>
                </a:lnTo>
                <a:lnTo>
                  <a:pt x="144" y="229"/>
                </a:lnTo>
                <a:lnTo>
                  <a:pt x="141" y="229"/>
                </a:lnTo>
                <a:lnTo>
                  <a:pt x="139" y="229"/>
                </a:lnTo>
                <a:lnTo>
                  <a:pt x="135" y="229"/>
                </a:lnTo>
                <a:lnTo>
                  <a:pt x="131" y="229"/>
                </a:lnTo>
                <a:lnTo>
                  <a:pt x="129" y="229"/>
                </a:lnTo>
                <a:lnTo>
                  <a:pt x="126" y="228"/>
                </a:lnTo>
                <a:lnTo>
                  <a:pt x="124" y="226"/>
                </a:lnTo>
                <a:lnTo>
                  <a:pt x="122" y="225"/>
                </a:lnTo>
                <a:lnTo>
                  <a:pt x="122" y="223"/>
                </a:lnTo>
                <a:lnTo>
                  <a:pt x="124" y="220"/>
                </a:lnTo>
                <a:lnTo>
                  <a:pt x="125" y="218"/>
                </a:lnTo>
                <a:lnTo>
                  <a:pt x="125" y="215"/>
                </a:lnTo>
                <a:lnTo>
                  <a:pt x="126" y="213"/>
                </a:lnTo>
                <a:lnTo>
                  <a:pt x="127" y="210"/>
                </a:lnTo>
                <a:lnTo>
                  <a:pt x="126" y="207"/>
                </a:lnTo>
                <a:lnTo>
                  <a:pt x="124" y="202"/>
                </a:lnTo>
                <a:lnTo>
                  <a:pt x="121" y="195"/>
                </a:lnTo>
                <a:lnTo>
                  <a:pt x="117" y="187"/>
                </a:lnTo>
                <a:lnTo>
                  <a:pt x="115" y="180"/>
                </a:lnTo>
                <a:lnTo>
                  <a:pt x="111" y="174"/>
                </a:lnTo>
                <a:lnTo>
                  <a:pt x="107" y="169"/>
                </a:lnTo>
                <a:lnTo>
                  <a:pt x="103" y="161"/>
                </a:lnTo>
                <a:lnTo>
                  <a:pt x="99" y="156"/>
                </a:lnTo>
                <a:lnTo>
                  <a:pt x="95" y="153"/>
                </a:lnTo>
                <a:lnTo>
                  <a:pt x="93" y="150"/>
                </a:lnTo>
                <a:lnTo>
                  <a:pt x="89" y="147"/>
                </a:lnTo>
                <a:lnTo>
                  <a:pt x="85" y="145"/>
                </a:lnTo>
                <a:lnTo>
                  <a:pt x="81" y="143"/>
                </a:lnTo>
                <a:lnTo>
                  <a:pt x="77" y="140"/>
                </a:lnTo>
                <a:lnTo>
                  <a:pt x="74" y="137"/>
                </a:lnTo>
                <a:lnTo>
                  <a:pt x="71" y="134"/>
                </a:lnTo>
                <a:lnTo>
                  <a:pt x="65" y="127"/>
                </a:lnTo>
                <a:lnTo>
                  <a:pt x="59" y="120"/>
                </a:lnTo>
                <a:lnTo>
                  <a:pt x="54" y="111"/>
                </a:lnTo>
                <a:lnTo>
                  <a:pt x="49" y="104"/>
                </a:lnTo>
                <a:lnTo>
                  <a:pt x="44" y="95"/>
                </a:lnTo>
                <a:lnTo>
                  <a:pt x="38" y="86"/>
                </a:lnTo>
                <a:lnTo>
                  <a:pt x="33" y="79"/>
                </a:lnTo>
                <a:lnTo>
                  <a:pt x="27" y="72"/>
                </a:lnTo>
                <a:lnTo>
                  <a:pt x="25" y="68"/>
                </a:lnTo>
                <a:lnTo>
                  <a:pt x="22" y="63"/>
                </a:lnTo>
                <a:lnTo>
                  <a:pt x="18" y="60"/>
                </a:lnTo>
                <a:lnTo>
                  <a:pt x="16" y="58"/>
                </a:lnTo>
                <a:lnTo>
                  <a:pt x="13" y="53"/>
                </a:lnTo>
                <a:lnTo>
                  <a:pt x="9" y="50"/>
                </a:lnTo>
                <a:lnTo>
                  <a:pt x="7" y="46"/>
                </a:lnTo>
                <a:lnTo>
                  <a:pt x="4" y="43"/>
                </a:lnTo>
                <a:lnTo>
                  <a:pt x="3" y="43"/>
                </a:lnTo>
                <a:lnTo>
                  <a:pt x="3" y="42"/>
                </a:lnTo>
                <a:lnTo>
                  <a:pt x="2" y="42"/>
                </a:lnTo>
                <a:lnTo>
                  <a:pt x="2" y="40"/>
                </a:lnTo>
                <a:lnTo>
                  <a:pt x="0" y="40"/>
                </a:lnTo>
                <a:lnTo>
                  <a:pt x="0" y="39"/>
                </a:lnTo>
                <a:lnTo>
                  <a:pt x="6" y="37"/>
                </a:lnTo>
                <a:lnTo>
                  <a:pt x="43" y="34"/>
                </a:lnTo>
                <a:lnTo>
                  <a:pt x="72" y="16"/>
                </a:lnTo>
                <a:lnTo>
                  <a:pt x="140" y="29"/>
                </a:lnTo>
                <a:lnTo>
                  <a:pt x="152" y="13"/>
                </a:lnTo>
                <a:lnTo>
                  <a:pt x="156" y="11"/>
                </a:lnTo>
                <a:lnTo>
                  <a:pt x="175" y="0"/>
                </a:lnTo>
                <a:lnTo>
                  <a:pt x="185" y="3"/>
                </a:lnTo>
                <a:lnTo>
                  <a:pt x="212" y="13"/>
                </a:lnTo>
                <a:lnTo>
                  <a:pt x="248" y="52"/>
                </a:lnTo>
                <a:lnTo>
                  <a:pt x="261" y="95"/>
                </a:lnTo>
              </a:path>
            </a:pathLst>
          </a:custGeom>
          <a:solidFill>
            <a:srgbClr val="99CC00"/>
          </a:solidFill>
          <a:ln w="1588" cap="flat" cmpd="sng">
            <a:solidFill>
              <a:srgbClr val="1F1A17"/>
            </a:solidFill>
            <a:prstDash val="solid"/>
            <a:round/>
            <a:headEnd type="none" w="med" len="med"/>
            <a:tailEnd type="none" w="med" len="med"/>
          </a:ln>
        </p:spPr>
        <p:txBody>
          <a:bodyPr/>
          <a:lstStyle/>
          <a:p>
            <a:endParaRPr lang="en-US"/>
          </a:p>
        </p:txBody>
      </p:sp>
      <p:sp>
        <p:nvSpPr>
          <p:cNvPr id="18510" name="Freeform 82"/>
          <p:cNvSpPr>
            <a:spLocks/>
          </p:cNvSpPr>
          <p:nvPr/>
        </p:nvSpPr>
        <p:spPr bwMode="auto">
          <a:xfrm>
            <a:off x="6002338" y="2387601"/>
            <a:ext cx="336550" cy="396875"/>
          </a:xfrm>
          <a:custGeom>
            <a:avLst/>
            <a:gdLst>
              <a:gd name="T0" fmla="*/ 563511991 w 201"/>
              <a:gd name="T1" fmla="*/ 359804610 h 244"/>
              <a:gd name="T2" fmla="*/ 555101592 w 201"/>
              <a:gd name="T3" fmla="*/ 394197723 h 244"/>
              <a:gd name="T4" fmla="*/ 538280795 w 201"/>
              <a:gd name="T5" fmla="*/ 457692930 h 244"/>
              <a:gd name="T6" fmla="*/ 473798839 w 201"/>
              <a:gd name="T7" fmla="*/ 600556508 h 244"/>
              <a:gd name="T8" fmla="*/ 361657295 w 201"/>
              <a:gd name="T9" fmla="*/ 613785129 h 244"/>
              <a:gd name="T10" fmla="*/ 356049804 w 201"/>
              <a:gd name="T11" fmla="*/ 645531868 h 244"/>
              <a:gd name="T12" fmla="*/ 319603627 w 201"/>
              <a:gd name="T13" fmla="*/ 531770280 h 244"/>
              <a:gd name="T14" fmla="*/ 218677116 w 201"/>
              <a:gd name="T15" fmla="*/ 428590939 h 244"/>
              <a:gd name="T16" fmla="*/ 142980179 w 201"/>
              <a:gd name="T17" fmla="*/ 402135221 h 244"/>
              <a:gd name="T18" fmla="*/ 114946075 w 201"/>
              <a:gd name="T19" fmla="*/ 394197723 h 244"/>
              <a:gd name="T20" fmla="*/ 140177271 w 201"/>
              <a:gd name="T21" fmla="*/ 378324354 h 244"/>
              <a:gd name="T22" fmla="*/ 28035792 w 201"/>
              <a:gd name="T23" fmla="*/ 285727259 h 244"/>
              <a:gd name="T24" fmla="*/ 0 w 201"/>
              <a:gd name="T25" fmla="*/ 121699137 h 244"/>
              <a:gd name="T26" fmla="*/ 70087798 w 201"/>
              <a:gd name="T27" fmla="*/ 95241869 h 244"/>
              <a:gd name="T28" fmla="*/ 50464080 w 201"/>
              <a:gd name="T29" fmla="*/ 5291125 h 244"/>
              <a:gd name="T30" fmla="*/ 89713178 w 201"/>
              <a:gd name="T31" fmla="*/ 5291125 h 244"/>
              <a:gd name="T32" fmla="*/ 145784761 w 201"/>
              <a:gd name="T33" fmla="*/ 0 h 244"/>
              <a:gd name="T34" fmla="*/ 182230939 w 201"/>
              <a:gd name="T35" fmla="*/ 15873376 h 244"/>
              <a:gd name="T36" fmla="*/ 308390320 w 201"/>
              <a:gd name="T37" fmla="*/ 26455622 h 244"/>
              <a:gd name="T38" fmla="*/ 342031915 w 201"/>
              <a:gd name="T39" fmla="*/ 74077376 h 244"/>
              <a:gd name="T40" fmla="*/ 448567643 w 201"/>
              <a:gd name="T41" fmla="*/ 68786253 h 244"/>
              <a:gd name="T42" fmla="*/ 473798839 w 201"/>
              <a:gd name="T43" fmla="*/ 119052762 h 244"/>
              <a:gd name="T44" fmla="*/ 459780950 w 201"/>
              <a:gd name="T45" fmla="*/ 177256743 h 244"/>
              <a:gd name="T46" fmla="*/ 560709083 w 201"/>
              <a:gd name="T47" fmla="*/ 354513486 h 244"/>
              <a:gd name="T48" fmla="*/ 563511991 w 201"/>
              <a:gd name="T49" fmla="*/ 359804610 h 2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1"/>
              <a:gd name="T76" fmla="*/ 0 h 244"/>
              <a:gd name="T77" fmla="*/ 201 w 201"/>
              <a:gd name="T78" fmla="*/ 244 h 2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1" h="244">
                <a:moveTo>
                  <a:pt x="201" y="136"/>
                </a:moveTo>
                <a:lnTo>
                  <a:pt x="198" y="149"/>
                </a:lnTo>
                <a:lnTo>
                  <a:pt x="192" y="173"/>
                </a:lnTo>
                <a:lnTo>
                  <a:pt x="169" y="227"/>
                </a:lnTo>
                <a:lnTo>
                  <a:pt x="129" y="232"/>
                </a:lnTo>
                <a:lnTo>
                  <a:pt x="127" y="244"/>
                </a:lnTo>
                <a:lnTo>
                  <a:pt x="114" y="201"/>
                </a:lnTo>
                <a:lnTo>
                  <a:pt x="78" y="162"/>
                </a:lnTo>
                <a:lnTo>
                  <a:pt x="51" y="152"/>
                </a:lnTo>
                <a:lnTo>
                  <a:pt x="41" y="149"/>
                </a:lnTo>
                <a:lnTo>
                  <a:pt x="50" y="143"/>
                </a:lnTo>
                <a:lnTo>
                  <a:pt x="10" y="108"/>
                </a:lnTo>
                <a:lnTo>
                  <a:pt x="0" y="46"/>
                </a:lnTo>
                <a:lnTo>
                  <a:pt x="25" y="36"/>
                </a:lnTo>
                <a:lnTo>
                  <a:pt x="18" y="2"/>
                </a:lnTo>
                <a:lnTo>
                  <a:pt x="32" y="2"/>
                </a:lnTo>
                <a:lnTo>
                  <a:pt x="52" y="0"/>
                </a:lnTo>
                <a:lnTo>
                  <a:pt x="65" y="6"/>
                </a:lnTo>
                <a:lnTo>
                  <a:pt x="110" y="10"/>
                </a:lnTo>
                <a:lnTo>
                  <a:pt x="122" y="28"/>
                </a:lnTo>
                <a:lnTo>
                  <a:pt x="160" y="26"/>
                </a:lnTo>
                <a:lnTo>
                  <a:pt x="169" y="45"/>
                </a:lnTo>
                <a:lnTo>
                  <a:pt x="164" y="67"/>
                </a:lnTo>
                <a:lnTo>
                  <a:pt x="200" y="134"/>
                </a:lnTo>
                <a:lnTo>
                  <a:pt x="201" y="136"/>
                </a:lnTo>
                <a:close/>
              </a:path>
            </a:pathLst>
          </a:custGeom>
          <a:solidFill>
            <a:srgbClr val="66CCFF"/>
          </a:solidFill>
          <a:ln w="9525">
            <a:noFill/>
            <a:round/>
            <a:headEnd/>
            <a:tailEnd/>
          </a:ln>
        </p:spPr>
        <p:txBody>
          <a:bodyPr/>
          <a:lstStyle/>
          <a:p>
            <a:endParaRPr lang="en-US"/>
          </a:p>
        </p:txBody>
      </p:sp>
      <p:sp>
        <p:nvSpPr>
          <p:cNvPr id="18511" name="Freeform 83"/>
          <p:cNvSpPr>
            <a:spLocks/>
          </p:cNvSpPr>
          <p:nvPr/>
        </p:nvSpPr>
        <p:spPr bwMode="auto">
          <a:xfrm>
            <a:off x="6002338" y="2387601"/>
            <a:ext cx="336550" cy="396875"/>
          </a:xfrm>
          <a:custGeom>
            <a:avLst/>
            <a:gdLst>
              <a:gd name="T0" fmla="*/ 563511991 w 201"/>
              <a:gd name="T1" fmla="*/ 359804610 h 244"/>
              <a:gd name="T2" fmla="*/ 555101592 w 201"/>
              <a:gd name="T3" fmla="*/ 394197723 h 244"/>
              <a:gd name="T4" fmla="*/ 538280795 w 201"/>
              <a:gd name="T5" fmla="*/ 457692930 h 244"/>
              <a:gd name="T6" fmla="*/ 473798839 w 201"/>
              <a:gd name="T7" fmla="*/ 600556508 h 244"/>
              <a:gd name="T8" fmla="*/ 361657295 w 201"/>
              <a:gd name="T9" fmla="*/ 613785129 h 244"/>
              <a:gd name="T10" fmla="*/ 356049804 w 201"/>
              <a:gd name="T11" fmla="*/ 645531868 h 244"/>
              <a:gd name="T12" fmla="*/ 319603627 w 201"/>
              <a:gd name="T13" fmla="*/ 531770280 h 244"/>
              <a:gd name="T14" fmla="*/ 218677116 w 201"/>
              <a:gd name="T15" fmla="*/ 428590939 h 244"/>
              <a:gd name="T16" fmla="*/ 142980179 w 201"/>
              <a:gd name="T17" fmla="*/ 402135221 h 244"/>
              <a:gd name="T18" fmla="*/ 114946075 w 201"/>
              <a:gd name="T19" fmla="*/ 394197723 h 244"/>
              <a:gd name="T20" fmla="*/ 140177271 w 201"/>
              <a:gd name="T21" fmla="*/ 378324354 h 244"/>
              <a:gd name="T22" fmla="*/ 28035792 w 201"/>
              <a:gd name="T23" fmla="*/ 285727259 h 244"/>
              <a:gd name="T24" fmla="*/ 0 w 201"/>
              <a:gd name="T25" fmla="*/ 121699137 h 244"/>
              <a:gd name="T26" fmla="*/ 70087798 w 201"/>
              <a:gd name="T27" fmla="*/ 95241869 h 244"/>
              <a:gd name="T28" fmla="*/ 50464080 w 201"/>
              <a:gd name="T29" fmla="*/ 5291125 h 244"/>
              <a:gd name="T30" fmla="*/ 89713178 w 201"/>
              <a:gd name="T31" fmla="*/ 5291125 h 244"/>
              <a:gd name="T32" fmla="*/ 145784761 w 201"/>
              <a:gd name="T33" fmla="*/ 0 h 244"/>
              <a:gd name="T34" fmla="*/ 182230939 w 201"/>
              <a:gd name="T35" fmla="*/ 15873376 h 244"/>
              <a:gd name="T36" fmla="*/ 308390320 w 201"/>
              <a:gd name="T37" fmla="*/ 26455622 h 244"/>
              <a:gd name="T38" fmla="*/ 342031915 w 201"/>
              <a:gd name="T39" fmla="*/ 74077376 h 244"/>
              <a:gd name="T40" fmla="*/ 448567643 w 201"/>
              <a:gd name="T41" fmla="*/ 68786253 h 244"/>
              <a:gd name="T42" fmla="*/ 473798839 w 201"/>
              <a:gd name="T43" fmla="*/ 119052762 h 244"/>
              <a:gd name="T44" fmla="*/ 459780950 w 201"/>
              <a:gd name="T45" fmla="*/ 177256743 h 244"/>
              <a:gd name="T46" fmla="*/ 560709083 w 201"/>
              <a:gd name="T47" fmla="*/ 354513486 h 244"/>
              <a:gd name="T48" fmla="*/ 563511991 w 201"/>
              <a:gd name="T49" fmla="*/ 359804610 h 2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1"/>
              <a:gd name="T76" fmla="*/ 0 h 244"/>
              <a:gd name="T77" fmla="*/ 201 w 201"/>
              <a:gd name="T78" fmla="*/ 244 h 2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1" h="244">
                <a:moveTo>
                  <a:pt x="201" y="136"/>
                </a:moveTo>
                <a:lnTo>
                  <a:pt x="198" y="149"/>
                </a:lnTo>
                <a:lnTo>
                  <a:pt x="192" y="173"/>
                </a:lnTo>
                <a:lnTo>
                  <a:pt x="169" y="227"/>
                </a:lnTo>
                <a:lnTo>
                  <a:pt x="129" y="232"/>
                </a:lnTo>
                <a:lnTo>
                  <a:pt x="127" y="244"/>
                </a:lnTo>
                <a:lnTo>
                  <a:pt x="114" y="201"/>
                </a:lnTo>
                <a:lnTo>
                  <a:pt x="78" y="162"/>
                </a:lnTo>
                <a:lnTo>
                  <a:pt x="51" y="152"/>
                </a:lnTo>
                <a:lnTo>
                  <a:pt x="41" y="149"/>
                </a:lnTo>
                <a:lnTo>
                  <a:pt x="50" y="143"/>
                </a:lnTo>
                <a:lnTo>
                  <a:pt x="10" y="108"/>
                </a:lnTo>
                <a:lnTo>
                  <a:pt x="0" y="46"/>
                </a:lnTo>
                <a:lnTo>
                  <a:pt x="25" y="36"/>
                </a:lnTo>
                <a:lnTo>
                  <a:pt x="18" y="2"/>
                </a:lnTo>
                <a:lnTo>
                  <a:pt x="32" y="2"/>
                </a:lnTo>
                <a:lnTo>
                  <a:pt x="52" y="0"/>
                </a:lnTo>
                <a:lnTo>
                  <a:pt x="65" y="6"/>
                </a:lnTo>
                <a:lnTo>
                  <a:pt x="110" y="10"/>
                </a:lnTo>
                <a:lnTo>
                  <a:pt x="122" y="28"/>
                </a:lnTo>
                <a:lnTo>
                  <a:pt x="160" y="26"/>
                </a:lnTo>
                <a:lnTo>
                  <a:pt x="169" y="45"/>
                </a:lnTo>
                <a:lnTo>
                  <a:pt x="164" y="67"/>
                </a:lnTo>
                <a:lnTo>
                  <a:pt x="200" y="134"/>
                </a:lnTo>
                <a:lnTo>
                  <a:pt x="201" y="136"/>
                </a:lnTo>
              </a:path>
            </a:pathLst>
          </a:custGeom>
          <a:noFill/>
          <a:ln w="1588">
            <a:solidFill>
              <a:srgbClr val="1F1A17"/>
            </a:solidFill>
            <a:prstDash val="solid"/>
            <a:round/>
            <a:headEnd/>
            <a:tailEnd/>
          </a:ln>
        </p:spPr>
        <p:txBody>
          <a:bodyPr/>
          <a:lstStyle/>
          <a:p>
            <a:endParaRPr lang="en-US"/>
          </a:p>
        </p:txBody>
      </p:sp>
      <p:sp>
        <p:nvSpPr>
          <p:cNvPr id="18512" name="Freeform 84"/>
          <p:cNvSpPr>
            <a:spLocks/>
          </p:cNvSpPr>
          <p:nvPr/>
        </p:nvSpPr>
        <p:spPr bwMode="auto">
          <a:xfrm>
            <a:off x="6008688" y="2997200"/>
            <a:ext cx="284162" cy="319088"/>
          </a:xfrm>
          <a:custGeom>
            <a:avLst/>
            <a:gdLst>
              <a:gd name="T0" fmla="*/ 449527518 w 169"/>
              <a:gd name="T1" fmla="*/ 217331522 h 196"/>
              <a:gd name="T2" fmla="*/ 158323628 w 169"/>
              <a:gd name="T3" fmla="*/ 68909988 h 196"/>
              <a:gd name="T4" fmla="*/ 113088081 w 169"/>
              <a:gd name="T5" fmla="*/ 0 h 196"/>
              <a:gd name="T6" fmla="*/ 28271600 w 169"/>
              <a:gd name="T7" fmla="*/ 34454994 h 196"/>
              <a:gd name="T8" fmla="*/ 31099767 w 169"/>
              <a:gd name="T9" fmla="*/ 42406144 h 196"/>
              <a:gd name="T10" fmla="*/ 31099767 w 169"/>
              <a:gd name="T11" fmla="*/ 50357293 h 196"/>
              <a:gd name="T12" fmla="*/ 31099767 w 169"/>
              <a:gd name="T13" fmla="*/ 60958838 h 196"/>
              <a:gd name="T14" fmla="*/ 31099767 w 169"/>
              <a:gd name="T15" fmla="*/ 68909988 h 196"/>
              <a:gd name="T16" fmla="*/ 31099767 w 169"/>
              <a:gd name="T17" fmla="*/ 76861138 h 196"/>
              <a:gd name="T18" fmla="*/ 36754421 w 169"/>
              <a:gd name="T19" fmla="*/ 87462670 h 196"/>
              <a:gd name="T20" fmla="*/ 39580907 w 169"/>
              <a:gd name="T21" fmla="*/ 95413820 h 196"/>
              <a:gd name="T22" fmla="*/ 42407393 w 169"/>
              <a:gd name="T23" fmla="*/ 98064203 h 196"/>
              <a:gd name="T24" fmla="*/ 48062047 w 169"/>
              <a:gd name="T25" fmla="*/ 103364969 h 196"/>
              <a:gd name="T26" fmla="*/ 50890214 w 169"/>
              <a:gd name="T27" fmla="*/ 106015352 h 196"/>
              <a:gd name="T28" fmla="*/ 50890214 w 169"/>
              <a:gd name="T29" fmla="*/ 111316144 h 196"/>
              <a:gd name="T30" fmla="*/ 53716700 w 169"/>
              <a:gd name="T31" fmla="*/ 111316144 h 196"/>
              <a:gd name="T32" fmla="*/ 56544881 w 169"/>
              <a:gd name="T33" fmla="*/ 113966527 h 196"/>
              <a:gd name="T34" fmla="*/ 62199535 w 169"/>
              <a:gd name="T35" fmla="*/ 119267294 h 196"/>
              <a:gd name="T36" fmla="*/ 65026021 w 169"/>
              <a:gd name="T37" fmla="*/ 121917677 h 196"/>
              <a:gd name="T38" fmla="*/ 67852507 w 169"/>
              <a:gd name="T39" fmla="*/ 121917677 h 196"/>
              <a:gd name="T40" fmla="*/ 28271600 w 169"/>
              <a:gd name="T41" fmla="*/ 111316144 h 196"/>
              <a:gd name="T42" fmla="*/ 39580907 w 169"/>
              <a:gd name="T43" fmla="*/ 225282672 h 196"/>
              <a:gd name="T44" fmla="*/ 0 w 169"/>
              <a:gd name="T45" fmla="*/ 310094933 h 196"/>
              <a:gd name="T46" fmla="*/ 36754421 w 169"/>
              <a:gd name="T47" fmla="*/ 328647615 h 196"/>
              <a:gd name="T48" fmla="*/ 107433401 w 169"/>
              <a:gd name="T49" fmla="*/ 304794167 h 196"/>
              <a:gd name="T50" fmla="*/ 183768729 w 169"/>
              <a:gd name="T51" fmla="*/ 379004896 h 196"/>
              <a:gd name="T52" fmla="*/ 229004329 w 169"/>
              <a:gd name="T53" fmla="*/ 416110260 h 196"/>
              <a:gd name="T54" fmla="*/ 268585222 w 169"/>
              <a:gd name="T55" fmla="*/ 439963810 h 196"/>
              <a:gd name="T56" fmla="*/ 319475424 w 169"/>
              <a:gd name="T57" fmla="*/ 450565343 h 196"/>
              <a:gd name="T58" fmla="*/ 347747010 w 169"/>
              <a:gd name="T59" fmla="*/ 495621857 h 196"/>
              <a:gd name="T60" fmla="*/ 398637211 w 169"/>
              <a:gd name="T61" fmla="*/ 519475306 h 196"/>
              <a:gd name="T62" fmla="*/ 446699350 w 169"/>
              <a:gd name="T63" fmla="*/ 485020324 h 196"/>
              <a:gd name="T64" fmla="*/ 409946519 w 169"/>
              <a:gd name="T65" fmla="*/ 408159111 h 196"/>
              <a:gd name="T66" fmla="*/ 446699350 w 169"/>
              <a:gd name="T67" fmla="*/ 381655279 h 196"/>
              <a:gd name="T68" fmla="*/ 477799104 w 169"/>
              <a:gd name="T69" fmla="*/ 233233821 h 196"/>
              <a:gd name="T70" fmla="*/ 449527518 w 169"/>
              <a:gd name="T71" fmla="*/ 217331522 h 1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9"/>
              <a:gd name="T109" fmla="*/ 0 h 196"/>
              <a:gd name="T110" fmla="*/ 169 w 169"/>
              <a:gd name="T111" fmla="*/ 196 h 1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9" h="196">
                <a:moveTo>
                  <a:pt x="159" y="82"/>
                </a:moveTo>
                <a:lnTo>
                  <a:pt x="56" y="26"/>
                </a:lnTo>
                <a:lnTo>
                  <a:pt x="40" y="0"/>
                </a:lnTo>
                <a:lnTo>
                  <a:pt x="10" y="13"/>
                </a:lnTo>
                <a:lnTo>
                  <a:pt x="11" y="16"/>
                </a:lnTo>
                <a:lnTo>
                  <a:pt x="11" y="19"/>
                </a:lnTo>
                <a:lnTo>
                  <a:pt x="11" y="23"/>
                </a:lnTo>
                <a:lnTo>
                  <a:pt x="11" y="26"/>
                </a:lnTo>
                <a:lnTo>
                  <a:pt x="11" y="29"/>
                </a:lnTo>
                <a:lnTo>
                  <a:pt x="13" y="33"/>
                </a:lnTo>
                <a:lnTo>
                  <a:pt x="14" y="36"/>
                </a:lnTo>
                <a:lnTo>
                  <a:pt x="15" y="37"/>
                </a:lnTo>
                <a:lnTo>
                  <a:pt x="17" y="39"/>
                </a:lnTo>
                <a:lnTo>
                  <a:pt x="18" y="40"/>
                </a:lnTo>
                <a:lnTo>
                  <a:pt x="18" y="42"/>
                </a:lnTo>
                <a:lnTo>
                  <a:pt x="19" y="42"/>
                </a:lnTo>
                <a:lnTo>
                  <a:pt x="20" y="43"/>
                </a:lnTo>
                <a:lnTo>
                  <a:pt x="22" y="45"/>
                </a:lnTo>
                <a:lnTo>
                  <a:pt x="23" y="46"/>
                </a:lnTo>
                <a:lnTo>
                  <a:pt x="24" y="46"/>
                </a:lnTo>
                <a:lnTo>
                  <a:pt x="10" y="42"/>
                </a:lnTo>
                <a:lnTo>
                  <a:pt x="14" y="85"/>
                </a:lnTo>
                <a:lnTo>
                  <a:pt x="0" y="117"/>
                </a:lnTo>
                <a:lnTo>
                  <a:pt x="13" y="124"/>
                </a:lnTo>
                <a:lnTo>
                  <a:pt x="38" y="115"/>
                </a:lnTo>
                <a:lnTo>
                  <a:pt x="65" y="143"/>
                </a:lnTo>
                <a:lnTo>
                  <a:pt x="81" y="157"/>
                </a:lnTo>
                <a:lnTo>
                  <a:pt x="95" y="166"/>
                </a:lnTo>
                <a:lnTo>
                  <a:pt x="113" y="170"/>
                </a:lnTo>
                <a:lnTo>
                  <a:pt x="123" y="187"/>
                </a:lnTo>
                <a:lnTo>
                  <a:pt x="141" y="196"/>
                </a:lnTo>
                <a:lnTo>
                  <a:pt x="158" y="183"/>
                </a:lnTo>
                <a:lnTo>
                  <a:pt x="145" y="154"/>
                </a:lnTo>
                <a:lnTo>
                  <a:pt x="158" y="144"/>
                </a:lnTo>
                <a:lnTo>
                  <a:pt x="169" y="88"/>
                </a:lnTo>
                <a:lnTo>
                  <a:pt x="159" y="82"/>
                </a:lnTo>
                <a:close/>
              </a:path>
            </a:pathLst>
          </a:custGeom>
          <a:solidFill>
            <a:srgbClr val="005DBE"/>
          </a:solidFill>
          <a:ln w="9525">
            <a:noFill/>
            <a:round/>
            <a:headEnd/>
            <a:tailEnd/>
          </a:ln>
        </p:spPr>
        <p:txBody>
          <a:bodyPr/>
          <a:lstStyle/>
          <a:p>
            <a:endParaRPr lang="en-US"/>
          </a:p>
        </p:txBody>
      </p:sp>
      <p:sp>
        <p:nvSpPr>
          <p:cNvPr id="18513" name="Freeform 85"/>
          <p:cNvSpPr>
            <a:spLocks/>
          </p:cNvSpPr>
          <p:nvPr/>
        </p:nvSpPr>
        <p:spPr bwMode="auto">
          <a:xfrm>
            <a:off x="6008688" y="2997200"/>
            <a:ext cx="284162" cy="319088"/>
          </a:xfrm>
          <a:custGeom>
            <a:avLst/>
            <a:gdLst>
              <a:gd name="T0" fmla="*/ 449527518 w 169"/>
              <a:gd name="T1" fmla="*/ 217331522 h 196"/>
              <a:gd name="T2" fmla="*/ 158323628 w 169"/>
              <a:gd name="T3" fmla="*/ 68909988 h 196"/>
              <a:gd name="T4" fmla="*/ 113088081 w 169"/>
              <a:gd name="T5" fmla="*/ 0 h 196"/>
              <a:gd name="T6" fmla="*/ 28271600 w 169"/>
              <a:gd name="T7" fmla="*/ 34454994 h 196"/>
              <a:gd name="T8" fmla="*/ 31099767 w 169"/>
              <a:gd name="T9" fmla="*/ 42406144 h 196"/>
              <a:gd name="T10" fmla="*/ 31099767 w 169"/>
              <a:gd name="T11" fmla="*/ 50357293 h 196"/>
              <a:gd name="T12" fmla="*/ 31099767 w 169"/>
              <a:gd name="T13" fmla="*/ 60958838 h 196"/>
              <a:gd name="T14" fmla="*/ 31099767 w 169"/>
              <a:gd name="T15" fmla="*/ 68909988 h 196"/>
              <a:gd name="T16" fmla="*/ 31099767 w 169"/>
              <a:gd name="T17" fmla="*/ 76861138 h 196"/>
              <a:gd name="T18" fmla="*/ 36754421 w 169"/>
              <a:gd name="T19" fmla="*/ 87462670 h 196"/>
              <a:gd name="T20" fmla="*/ 39580907 w 169"/>
              <a:gd name="T21" fmla="*/ 95413820 h 196"/>
              <a:gd name="T22" fmla="*/ 42407393 w 169"/>
              <a:gd name="T23" fmla="*/ 98064203 h 196"/>
              <a:gd name="T24" fmla="*/ 48062047 w 169"/>
              <a:gd name="T25" fmla="*/ 103364969 h 196"/>
              <a:gd name="T26" fmla="*/ 50890214 w 169"/>
              <a:gd name="T27" fmla="*/ 106015352 h 196"/>
              <a:gd name="T28" fmla="*/ 50890214 w 169"/>
              <a:gd name="T29" fmla="*/ 111316144 h 196"/>
              <a:gd name="T30" fmla="*/ 53716700 w 169"/>
              <a:gd name="T31" fmla="*/ 111316144 h 196"/>
              <a:gd name="T32" fmla="*/ 56544881 w 169"/>
              <a:gd name="T33" fmla="*/ 113966527 h 196"/>
              <a:gd name="T34" fmla="*/ 62199535 w 169"/>
              <a:gd name="T35" fmla="*/ 119267294 h 196"/>
              <a:gd name="T36" fmla="*/ 65026021 w 169"/>
              <a:gd name="T37" fmla="*/ 121917677 h 196"/>
              <a:gd name="T38" fmla="*/ 67852507 w 169"/>
              <a:gd name="T39" fmla="*/ 121917677 h 196"/>
              <a:gd name="T40" fmla="*/ 28271600 w 169"/>
              <a:gd name="T41" fmla="*/ 111316144 h 196"/>
              <a:gd name="T42" fmla="*/ 39580907 w 169"/>
              <a:gd name="T43" fmla="*/ 225282672 h 196"/>
              <a:gd name="T44" fmla="*/ 0 w 169"/>
              <a:gd name="T45" fmla="*/ 310094933 h 196"/>
              <a:gd name="T46" fmla="*/ 36754421 w 169"/>
              <a:gd name="T47" fmla="*/ 328647615 h 196"/>
              <a:gd name="T48" fmla="*/ 107433401 w 169"/>
              <a:gd name="T49" fmla="*/ 304794167 h 196"/>
              <a:gd name="T50" fmla="*/ 183768729 w 169"/>
              <a:gd name="T51" fmla="*/ 379004896 h 196"/>
              <a:gd name="T52" fmla="*/ 229004329 w 169"/>
              <a:gd name="T53" fmla="*/ 416110260 h 196"/>
              <a:gd name="T54" fmla="*/ 268585222 w 169"/>
              <a:gd name="T55" fmla="*/ 439963810 h 196"/>
              <a:gd name="T56" fmla="*/ 319475424 w 169"/>
              <a:gd name="T57" fmla="*/ 450565343 h 196"/>
              <a:gd name="T58" fmla="*/ 347747010 w 169"/>
              <a:gd name="T59" fmla="*/ 495621857 h 196"/>
              <a:gd name="T60" fmla="*/ 398637211 w 169"/>
              <a:gd name="T61" fmla="*/ 519475306 h 196"/>
              <a:gd name="T62" fmla="*/ 446699350 w 169"/>
              <a:gd name="T63" fmla="*/ 485020324 h 196"/>
              <a:gd name="T64" fmla="*/ 409946519 w 169"/>
              <a:gd name="T65" fmla="*/ 408159111 h 196"/>
              <a:gd name="T66" fmla="*/ 446699350 w 169"/>
              <a:gd name="T67" fmla="*/ 381655279 h 196"/>
              <a:gd name="T68" fmla="*/ 477799104 w 169"/>
              <a:gd name="T69" fmla="*/ 233233821 h 196"/>
              <a:gd name="T70" fmla="*/ 449527518 w 169"/>
              <a:gd name="T71" fmla="*/ 217331522 h 1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9"/>
              <a:gd name="T109" fmla="*/ 0 h 196"/>
              <a:gd name="T110" fmla="*/ 169 w 169"/>
              <a:gd name="T111" fmla="*/ 196 h 1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9" h="196">
                <a:moveTo>
                  <a:pt x="159" y="82"/>
                </a:moveTo>
                <a:lnTo>
                  <a:pt x="56" y="26"/>
                </a:lnTo>
                <a:lnTo>
                  <a:pt x="40" y="0"/>
                </a:lnTo>
                <a:lnTo>
                  <a:pt x="10" y="13"/>
                </a:lnTo>
                <a:lnTo>
                  <a:pt x="11" y="16"/>
                </a:lnTo>
                <a:lnTo>
                  <a:pt x="11" y="19"/>
                </a:lnTo>
                <a:lnTo>
                  <a:pt x="11" y="23"/>
                </a:lnTo>
                <a:lnTo>
                  <a:pt x="11" y="26"/>
                </a:lnTo>
                <a:lnTo>
                  <a:pt x="11" y="29"/>
                </a:lnTo>
                <a:lnTo>
                  <a:pt x="13" y="33"/>
                </a:lnTo>
                <a:lnTo>
                  <a:pt x="14" y="36"/>
                </a:lnTo>
                <a:lnTo>
                  <a:pt x="15" y="37"/>
                </a:lnTo>
                <a:lnTo>
                  <a:pt x="17" y="39"/>
                </a:lnTo>
                <a:lnTo>
                  <a:pt x="18" y="40"/>
                </a:lnTo>
                <a:lnTo>
                  <a:pt x="18" y="42"/>
                </a:lnTo>
                <a:lnTo>
                  <a:pt x="19" y="42"/>
                </a:lnTo>
                <a:lnTo>
                  <a:pt x="20" y="43"/>
                </a:lnTo>
                <a:lnTo>
                  <a:pt x="22" y="45"/>
                </a:lnTo>
                <a:lnTo>
                  <a:pt x="23" y="46"/>
                </a:lnTo>
                <a:lnTo>
                  <a:pt x="24" y="46"/>
                </a:lnTo>
                <a:lnTo>
                  <a:pt x="10" y="42"/>
                </a:lnTo>
                <a:lnTo>
                  <a:pt x="14" y="85"/>
                </a:lnTo>
                <a:lnTo>
                  <a:pt x="0" y="117"/>
                </a:lnTo>
                <a:lnTo>
                  <a:pt x="13" y="124"/>
                </a:lnTo>
                <a:lnTo>
                  <a:pt x="38" y="115"/>
                </a:lnTo>
                <a:lnTo>
                  <a:pt x="65" y="143"/>
                </a:lnTo>
                <a:lnTo>
                  <a:pt x="81" y="157"/>
                </a:lnTo>
                <a:lnTo>
                  <a:pt x="95" y="166"/>
                </a:lnTo>
                <a:lnTo>
                  <a:pt x="113" y="170"/>
                </a:lnTo>
                <a:lnTo>
                  <a:pt x="123" y="187"/>
                </a:lnTo>
                <a:lnTo>
                  <a:pt x="141" y="196"/>
                </a:lnTo>
                <a:lnTo>
                  <a:pt x="158" y="183"/>
                </a:lnTo>
                <a:lnTo>
                  <a:pt x="145" y="154"/>
                </a:lnTo>
                <a:lnTo>
                  <a:pt x="158" y="144"/>
                </a:lnTo>
                <a:lnTo>
                  <a:pt x="169" y="88"/>
                </a:lnTo>
                <a:lnTo>
                  <a:pt x="159" y="82"/>
                </a:lnTo>
              </a:path>
            </a:pathLst>
          </a:custGeom>
          <a:solidFill>
            <a:srgbClr val="FF99CC"/>
          </a:solidFill>
          <a:ln w="3175" cap="flat" cmpd="sng">
            <a:solidFill>
              <a:srgbClr val="000000"/>
            </a:solidFill>
            <a:prstDash val="solid"/>
            <a:round/>
            <a:headEnd/>
            <a:tailEnd/>
          </a:ln>
        </p:spPr>
        <p:txBody>
          <a:bodyPr/>
          <a:lstStyle/>
          <a:p>
            <a:endParaRPr lang="en-US"/>
          </a:p>
        </p:txBody>
      </p:sp>
      <p:sp>
        <p:nvSpPr>
          <p:cNvPr id="18514" name="Freeform 86"/>
          <p:cNvSpPr>
            <a:spLocks/>
          </p:cNvSpPr>
          <p:nvPr/>
        </p:nvSpPr>
        <p:spPr bwMode="auto">
          <a:xfrm>
            <a:off x="6548439" y="2374901"/>
            <a:ext cx="276225" cy="360363"/>
          </a:xfrm>
          <a:custGeom>
            <a:avLst/>
            <a:gdLst>
              <a:gd name="T0" fmla="*/ 445125618 w 163"/>
              <a:gd name="T1" fmla="*/ 337275428 h 222"/>
              <a:gd name="T2" fmla="*/ 468099734 w 163"/>
              <a:gd name="T3" fmla="*/ 416324764 h 222"/>
              <a:gd name="T4" fmla="*/ 413535890 w 163"/>
              <a:gd name="T5" fmla="*/ 408419505 h 222"/>
              <a:gd name="T6" fmla="*/ 376203163 w 163"/>
              <a:gd name="T7" fmla="*/ 534897246 h 222"/>
              <a:gd name="T8" fmla="*/ 387689374 w 163"/>
              <a:gd name="T9" fmla="*/ 584961717 h 222"/>
              <a:gd name="T10" fmla="*/ 387689374 w 163"/>
              <a:gd name="T11" fmla="*/ 584961717 h 222"/>
              <a:gd name="T12" fmla="*/ 284306699 w 163"/>
              <a:gd name="T13" fmla="*/ 571787369 h 222"/>
              <a:gd name="T14" fmla="*/ 218255003 w 163"/>
              <a:gd name="T15" fmla="*/ 571787369 h 222"/>
              <a:gd name="T16" fmla="*/ 183792982 w 163"/>
              <a:gd name="T17" fmla="*/ 561247565 h 222"/>
              <a:gd name="T18" fmla="*/ 180922276 w 163"/>
              <a:gd name="T19" fmla="*/ 492738033 h 222"/>
              <a:gd name="T20" fmla="*/ 91896491 w 163"/>
              <a:gd name="T21" fmla="*/ 466387713 h 222"/>
              <a:gd name="T22" fmla="*/ 66051669 w 163"/>
              <a:gd name="T23" fmla="*/ 374163928 h 222"/>
              <a:gd name="T24" fmla="*/ 89025785 w 163"/>
              <a:gd name="T25" fmla="*/ 374163928 h 222"/>
              <a:gd name="T26" fmla="*/ 103384396 w 163"/>
              <a:gd name="T27" fmla="*/ 374163928 h 222"/>
              <a:gd name="T28" fmla="*/ 137844750 w 163"/>
              <a:gd name="T29" fmla="*/ 303021473 h 222"/>
              <a:gd name="T30" fmla="*/ 60306869 w 163"/>
              <a:gd name="T31" fmla="*/ 252957002 h 222"/>
              <a:gd name="T32" fmla="*/ 22974123 w 163"/>
              <a:gd name="T33" fmla="*/ 163367812 h 222"/>
              <a:gd name="T34" fmla="*/ 0 w 163"/>
              <a:gd name="T35" fmla="*/ 89589164 h 222"/>
              <a:gd name="T36" fmla="*/ 34462035 w 163"/>
              <a:gd name="T37" fmla="*/ 21079613 h 222"/>
              <a:gd name="T38" fmla="*/ 74665480 w 163"/>
              <a:gd name="T39" fmla="*/ 0 h 222"/>
              <a:gd name="T40" fmla="*/ 269946394 w 163"/>
              <a:gd name="T41" fmla="*/ 13174351 h 222"/>
              <a:gd name="T42" fmla="*/ 249844678 w 163"/>
              <a:gd name="T43" fmla="*/ 68509558 h 222"/>
              <a:gd name="T44" fmla="*/ 295792910 w 163"/>
              <a:gd name="T45" fmla="*/ 173907616 h 222"/>
              <a:gd name="T46" fmla="*/ 255587783 w 163"/>
              <a:gd name="T47" fmla="*/ 210797738 h 222"/>
              <a:gd name="T48" fmla="*/ 333125637 w 163"/>
              <a:gd name="T49" fmla="*/ 231877396 h 222"/>
              <a:gd name="T50" fmla="*/ 272818794 w 163"/>
              <a:gd name="T51" fmla="*/ 279305699 h 222"/>
              <a:gd name="T52" fmla="*/ 284306699 w 163"/>
              <a:gd name="T53" fmla="*/ 416324764 h 222"/>
              <a:gd name="T54" fmla="*/ 364715258 w 163"/>
              <a:gd name="T55" fmla="*/ 337275428 h 222"/>
              <a:gd name="T56" fmla="*/ 445125618 w 163"/>
              <a:gd name="T57" fmla="*/ 337275428 h 2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3"/>
              <a:gd name="T88" fmla="*/ 0 h 222"/>
              <a:gd name="T89" fmla="*/ 163 w 163"/>
              <a:gd name="T90" fmla="*/ 222 h 2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3" h="222">
                <a:moveTo>
                  <a:pt x="155" y="128"/>
                </a:moveTo>
                <a:lnTo>
                  <a:pt x="163" y="158"/>
                </a:lnTo>
                <a:lnTo>
                  <a:pt x="144" y="155"/>
                </a:lnTo>
                <a:lnTo>
                  <a:pt x="131" y="203"/>
                </a:lnTo>
                <a:lnTo>
                  <a:pt x="135" y="222"/>
                </a:lnTo>
                <a:lnTo>
                  <a:pt x="99" y="217"/>
                </a:lnTo>
                <a:lnTo>
                  <a:pt x="76" y="217"/>
                </a:lnTo>
                <a:lnTo>
                  <a:pt x="64" y="213"/>
                </a:lnTo>
                <a:lnTo>
                  <a:pt x="63" y="187"/>
                </a:lnTo>
                <a:lnTo>
                  <a:pt x="32" y="177"/>
                </a:lnTo>
                <a:lnTo>
                  <a:pt x="23" y="142"/>
                </a:lnTo>
                <a:lnTo>
                  <a:pt x="31" y="142"/>
                </a:lnTo>
                <a:lnTo>
                  <a:pt x="36" y="142"/>
                </a:lnTo>
                <a:lnTo>
                  <a:pt x="48" y="115"/>
                </a:lnTo>
                <a:lnTo>
                  <a:pt x="21" y="96"/>
                </a:lnTo>
                <a:lnTo>
                  <a:pt x="8" y="62"/>
                </a:lnTo>
                <a:lnTo>
                  <a:pt x="0" y="34"/>
                </a:lnTo>
                <a:lnTo>
                  <a:pt x="12" y="8"/>
                </a:lnTo>
                <a:lnTo>
                  <a:pt x="26" y="0"/>
                </a:lnTo>
                <a:lnTo>
                  <a:pt x="94" y="5"/>
                </a:lnTo>
                <a:lnTo>
                  <a:pt x="87" y="26"/>
                </a:lnTo>
                <a:lnTo>
                  <a:pt x="103" y="66"/>
                </a:lnTo>
                <a:lnTo>
                  <a:pt x="89" y="80"/>
                </a:lnTo>
                <a:lnTo>
                  <a:pt x="116" y="88"/>
                </a:lnTo>
                <a:lnTo>
                  <a:pt x="95" y="106"/>
                </a:lnTo>
                <a:lnTo>
                  <a:pt x="99" y="158"/>
                </a:lnTo>
                <a:lnTo>
                  <a:pt x="127" y="128"/>
                </a:lnTo>
                <a:lnTo>
                  <a:pt x="155" y="128"/>
                </a:lnTo>
                <a:close/>
              </a:path>
            </a:pathLst>
          </a:custGeom>
          <a:solidFill>
            <a:srgbClr val="F29BBE"/>
          </a:solidFill>
          <a:ln w="9525">
            <a:noFill/>
            <a:round/>
            <a:headEnd/>
            <a:tailEnd/>
          </a:ln>
        </p:spPr>
        <p:txBody>
          <a:bodyPr/>
          <a:lstStyle/>
          <a:p>
            <a:endParaRPr lang="en-US"/>
          </a:p>
        </p:txBody>
      </p:sp>
      <p:sp>
        <p:nvSpPr>
          <p:cNvPr id="18515" name="Freeform 87"/>
          <p:cNvSpPr>
            <a:spLocks/>
          </p:cNvSpPr>
          <p:nvPr/>
        </p:nvSpPr>
        <p:spPr bwMode="auto">
          <a:xfrm>
            <a:off x="6548439" y="2374901"/>
            <a:ext cx="276225" cy="360363"/>
          </a:xfrm>
          <a:custGeom>
            <a:avLst/>
            <a:gdLst>
              <a:gd name="T0" fmla="*/ 445125618 w 163"/>
              <a:gd name="T1" fmla="*/ 337275428 h 222"/>
              <a:gd name="T2" fmla="*/ 468099734 w 163"/>
              <a:gd name="T3" fmla="*/ 416324764 h 222"/>
              <a:gd name="T4" fmla="*/ 413535890 w 163"/>
              <a:gd name="T5" fmla="*/ 408419505 h 222"/>
              <a:gd name="T6" fmla="*/ 376203163 w 163"/>
              <a:gd name="T7" fmla="*/ 534897246 h 222"/>
              <a:gd name="T8" fmla="*/ 387689374 w 163"/>
              <a:gd name="T9" fmla="*/ 584961717 h 222"/>
              <a:gd name="T10" fmla="*/ 387689374 w 163"/>
              <a:gd name="T11" fmla="*/ 584961717 h 222"/>
              <a:gd name="T12" fmla="*/ 284306699 w 163"/>
              <a:gd name="T13" fmla="*/ 571787369 h 222"/>
              <a:gd name="T14" fmla="*/ 218255003 w 163"/>
              <a:gd name="T15" fmla="*/ 571787369 h 222"/>
              <a:gd name="T16" fmla="*/ 183792982 w 163"/>
              <a:gd name="T17" fmla="*/ 561247565 h 222"/>
              <a:gd name="T18" fmla="*/ 180922276 w 163"/>
              <a:gd name="T19" fmla="*/ 492738033 h 222"/>
              <a:gd name="T20" fmla="*/ 91896491 w 163"/>
              <a:gd name="T21" fmla="*/ 466387713 h 222"/>
              <a:gd name="T22" fmla="*/ 66051669 w 163"/>
              <a:gd name="T23" fmla="*/ 374163928 h 222"/>
              <a:gd name="T24" fmla="*/ 89025785 w 163"/>
              <a:gd name="T25" fmla="*/ 374163928 h 222"/>
              <a:gd name="T26" fmla="*/ 103384396 w 163"/>
              <a:gd name="T27" fmla="*/ 374163928 h 222"/>
              <a:gd name="T28" fmla="*/ 137844750 w 163"/>
              <a:gd name="T29" fmla="*/ 303021473 h 222"/>
              <a:gd name="T30" fmla="*/ 60306869 w 163"/>
              <a:gd name="T31" fmla="*/ 252957002 h 222"/>
              <a:gd name="T32" fmla="*/ 22974123 w 163"/>
              <a:gd name="T33" fmla="*/ 163367812 h 222"/>
              <a:gd name="T34" fmla="*/ 0 w 163"/>
              <a:gd name="T35" fmla="*/ 89589164 h 222"/>
              <a:gd name="T36" fmla="*/ 34462035 w 163"/>
              <a:gd name="T37" fmla="*/ 21079613 h 222"/>
              <a:gd name="T38" fmla="*/ 74665480 w 163"/>
              <a:gd name="T39" fmla="*/ 0 h 222"/>
              <a:gd name="T40" fmla="*/ 269946394 w 163"/>
              <a:gd name="T41" fmla="*/ 13174351 h 222"/>
              <a:gd name="T42" fmla="*/ 249844678 w 163"/>
              <a:gd name="T43" fmla="*/ 68509558 h 222"/>
              <a:gd name="T44" fmla="*/ 295792910 w 163"/>
              <a:gd name="T45" fmla="*/ 173907616 h 222"/>
              <a:gd name="T46" fmla="*/ 255587783 w 163"/>
              <a:gd name="T47" fmla="*/ 210797738 h 222"/>
              <a:gd name="T48" fmla="*/ 333125637 w 163"/>
              <a:gd name="T49" fmla="*/ 231877396 h 222"/>
              <a:gd name="T50" fmla="*/ 272818794 w 163"/>
              <a:gd name="T51" fmla="*/ 279305699 h 222"/>
              <a:gd name="T52" fmla="*/ 284306699 w 163"/>
              <a:gd name="T53" fmla="*/ 416324764 h 222"/>
              <a:gd name="T54" fmla="*/ 364715258 w 163"/>
              <a:gd name="T55" fmla="*/ 337275428 h 222"/>
              <a:gd name="T56" fmla="*/ 445125618 w 163"/>
              <a:gd name="T57" fmla="*/ 337275428 h 2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63"/>
              <a:gd name="T88" fmla="*/ 0 h 222"/>
              <a:gd name="T89" fmla="*/ 163 w 163"/>
              <a:gd name="T90" fmla="*/ 222 h 2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63" h="222">
                <a:moveTo>
                  <a:pt x="155" y="128"/>
                </a:moveTo>
                <a:lnTo>
                  <a:pt x="163" y="158"/>
                </a:lnTo>
                <a:lnTo>
                  <a:pt x="144" y="155"/>
                </a:lnTo>
                <a:lnTo>
                  <a:pt x="131" y="203"/>
                </a:lnTo>
                <a:lnTo>
                  <a:pt x="135" y="222"/>
                </a:lnTo>
                <a:lnTo>
                  <a:pt x="99" y="217"/>
                </a:lnTo>
                <a:lnTo>
                  <a:pt x="76" y="217"/>
                </a:lnTo>
                <a:lnTo>
                  <a:pt x="64" y="213"/>
                </a:lnTo>
                <a:lnTo>
                  <a:pt x="63" y="187"/>
                </a:lnTo>
                <a:lnTo>
                  <a:pt x="32" y="177"/>
                </a:lnTo>
                <a:lnTo>
                  <a:pt x="23" y="142"/>
                </a:lnTo>
                <a:lnTo>
                  <a:pt x="31" y="142"/>
                </a:lnTo>
                <a:lnTo>
                  <a:pt x="36" y="142"/>
                </a:lnTo>
                <a:lnTo>
                  <a:pt x="48" y="115"/>
                </a:lnTo>
                <a:lnTo>
                  <a:pt x="21" y="96"/>
                </a:lnTo>
                <a:lnTo>
                  <a:pt x="8" y="62"/>
                </a:lnTo>
                <a:lnTo>
                  <a:pt x="0" y="34"/>
                </a:lnTo>
                <a:lnTo>
                  <a:pt x="12" y="8"/>
                </a:lnTo>
                <a:lnTo>
                  <a:pt x="26" y="0"/>
                </a:lnTo>
                <a:lnTo>
                  <a:pt x="94" y="5"/>
                </a:lnTo>
                <a:lnTo>
                  <a:pt x="87" y="26"/>
                </a:lnTo>
                <a:lnTo>
                  <a:pt x="103" y="66"/>
                </a:lnTo>
                <a:lnTo>
                  <a:pt x="89" y="80"/>
                </a:lnTo>
                <a:lnTo>
                  <a:pt x="116" y="88"/>
                </a:lnTo>
                <a:lnTo>
                  <a:pt x="95" y="106"/>
                </a:lnTo>
                <a:lnTo>
                  <a:pt x="99" y="158"/>
                </a:lnTo>
                <a:lnTo>
                  <a:pt x="127" y="128"/>
                </a:lnTo>
                <a:lnTo>
                  <a:pt x="155" y="128"/>
                </a:lnTo>
              </a:path>
            </a:pathLst>
          </a:custGeom>
          <a:solidFill>
            <a:srgbClr val="FF0000"/>
          </a:solidFill>
          <a:ln w="1588">
            <a:solidFill>
              <a:srgbClr val="1F1A17"/>
            </a:solidFill>
            <a:prstDash val="solid"/>
            <a:round/>
            <a:headEnd/>
            <a:tailEnd/>
          </a:ln>
        </p:spPr>
        <p:txBody>
          <a:bodyPr/>
          <a:lstStyle/>
          <a:p>
            <a:endParaRPr lang="en-US"/>
          </a:p>
        </p:txBody>
      </p:sp>
      <p:sp>
        <p:nvSpPr>
          <p:cNvPr id="18516" name="Freeform 88"/>
          <p:cNvSpPr>
            <a:spLocks/>
          </p:cNvSpPr>
          <p:nvPr/>
        </p:nvSpPr>
        <p:spPr bwMode="auto">
          <a:xfrm>
            <a:off x="6696076" y="2217739"/>
            <a:ext cx="303213" cy="414337"/>
          </a:xfrm>
          <a:custGeom>
            <a:avLst/>
            <a:gdLst>
              <a:gd name="T0" fmla="*/ 471462761 w 181"/>
              <a:gd name="T1" fmla="*/ 0 h 254"/>
              <a:gd name="T2" fmla="*/ 507945471 w 181"/>
              <a:gd name="T3" fmla="*/ 66523935 h 254"/>
              <a:gd name="T4" fmla="*/ 477076388 w 181"/>
              <a:gd name="T5" fmla="*/ 111760089 h 254"/>
              <a:gd name="T6" fmla="*/ 502333520 w 181"/>
              <a:gd name="T7" fmla="*/ 180946195 h 254"/>
              <a:gd name="T8" fmla="*/ 392885285 w 181"/>
              <a:gd name="T9" fmla="*/ 228842940 h 254"/>
              <a:gd name="T10" fmla="*/ 303084011 w 181"/>
              <a:gd name="T11" fmla="*/ 327300153 h 254"/>
              <a:gd name="T12" fmla="*/ 331147119 w 181"/>
              <a:gd name="T13" fmla="*/ 420432975 h 254"/>
              <a:gd name="T14" fmla="*/ 280632855 w 181"/>
              <a:gd name="T15" fmla="*/ 500263074 h 254"/>
              <a:gd name="T16" fmla="*/ 286244807 w 181"/>
              <a:gd name="T17" fmla="*/ 558803658 h 254"/>
              <a:gd name="T18" fmla="*/ 266601301 w 181"/>
              <a:gd name="T19" fmla="*/ 550820332 h 254"/>
              <a:gd name="T20" fmla="*/ 230118592 w 181"/>
              <a:gd name="T21" fmla="*/ 572108114 h 254"/>
              <a:gd name="T22" fmla="*/ 190829854 w 181"/>
              <a:gd name="T23" fmla="*/ 596058091 h 254"/>
              <a:gd name="T24" fmla="*/ 112252482 w 181"/>
              <a:gd name="T25" fmla="*/ 596058091 h 254"/>
              <a:gd name="T26" fmla="*/ 33676747 w 181"/>
              <a:gd name="T27" fmla="*/ 675886457 h 254"/>
              <a:gd name="T28" fmla="*/ 22451163 w 181"/>
              <a:gd name="T29" fmla="*/ 537515876 h 254"/>
              <a:gd name="T30" fmla="*/ 81383373 w 181"/>
              <a:gd name="T31" fmla="*/ 489619183 h 254"/>
              <a:gd name="T32" fmla="*/ 5611953 w 181"/>
              <a:gd name="T33" fmla="*/ 468331401 h 254"/>
              <a:gd name="T34" fmla="*/ 44900650 w 181"/>
              <a:gd name="T35" fmla="*/ 431076968 h 254"/>
              <a:gd name="T36" fmla="*/ 0 w 181"/>
              <a:gd name="T37" fmla="*/ 324637957 h 254"/>
              <a:gd name="T38" fmla="*/ 19643512 w 181"/>
              <a:gd name="T39" fmla="*/ 268757938 h 254"/>
              <a:gd name="T40" fmla="*/ 22451163 w 181"/>
              <a:gd name="T41" fmla="*/ 268757938 h 254"/>
              <a:gd name="T42" fmla="*/ 75771422 w 181"/>
              <a:gd name="T43" fmla="*/ 268757938 h 254"/>
              <a:gd name="T44" fmla="*/ 157154795 w 181"/>
              <a:gd name="T45" fmla="*/ 268757938 h 254"/>
              <a:gd name="T46" fmla="*/ 249763772 w 181"/>
              <a:gd name="T47" fmla="*/ 215538484 h 254"/>
              <a:gd name="T48" fmla="*/ 300276360 w 181"/>
              <a:gd name="T49" fmla="*/ 90472282 h 254"/>
              <a:gd name="T50" fmla="*/ 325533492 w 181"/>
              <a:gd name="T51" fmla="*/ 42575576 h 254"/>
              <a:gd name="T52" fmla="*/ 418142417 w 181"/>
              <a:gd name="T53" fmla="*/ 42575576 h 254"/>
              <a:gd name="T54" fmla="*/ 443399654 w 181"/>
              <a:gd name="T55" fmla="*/ 42575576 h 254"/>
              <a:gd name="T56" fmla="*/ 471462761 w 181"/>
              <a:gd name="T57" fmla="*/ 0 h 2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1"/>
              <a:gd name="T88" fmla="*/ 0 h 254"/>
              <a:gd name="T89" fmla="*/ 181 w 181"/>
              <a:gd name="T90" fmla="*/ 254 h 25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1" h="254">
                <a:moveTo>
                  <a:pt x="168" y="0"/>
                </a:moveTo>
                <a:lnTo>
                  <a:pt x="181" y="25"/>
                </a:lnTo>
                <a:lnTo>
                  <a:pt x="170" y="42"/>
                </a:lnTo>
                <a:lnTo>
                  <a:pt x="179" y="68"/>
                </a:lnTo>
                <a:lnTo>
                  <a:pt x="140" y="86"/>
                </a:lnTo>
                <a:lnTo>
                  <a:pt x="108" y="123"/>
                </a:lnTo>
                <a:lnTo>
                  <a:pt x="118" y="158"/>
                </a:lnTo>
                <a:lnTo>
                  <a:pt x="100" y="188"/>
                </a:lnTo>
                <a:lnTo>
                  <a:pt x="102" y="210"/>
                </a:lnTo>
                <a:lnTo>
                  <a:pt x="95" y="207"/>
                </a:lnTo>
                <a:lnTo>
                  <a:pt x="82" y="215"/>
                </a:lnTo>
                <a:lnTo>
                  <a:pt x="68" y="224"/>
                </a:lnTo>
                <a:lnTo>
                  <a:pt x="40" y="224"/>
                </a:lnTo>
                <a:lnTo>
                  <a:pt x="12" y="254"/>
                </a:lnTo>
                <a:lnTo>
                  <a:pt x="8" y="202"/>
                </a:lnTo>
                <a:lnTo>
                  <a:pt x="29" y="184"/>
                </a:lnTo>
                <a:lnTo>
                  <a:pt x="2" y="176"/>
                </a:lnTo>
                <a:lnTo>
                  <a:pt x="16" y="162"/>
                </a:lnTo>
                <a:lnTo>
                  <a:pt x="0" y="122"/>
                </a:lnTo>
                <a:lnTo>
                  <a:pt x="7" y="101"/>
                </a:lnTo>
                <a:lnTo>
                  <a:pt x="8" y="101"/>
                </a:lnTo>
                <a:lnTo>
                  <a:pt x="27" y="101"/>
                </a:lnTo>
                <a:lnTo>
                  <a:pt x="56" y="101"/>
                </a:lnTo>
                <a:lnTo>
                  <a:pt x="89" y="81"/>
                </a:lnTo>
                <a:lnTo>
                  <a:pt x="107" y="34"/>
                </a:lnTo>
                <a:lnTo>
                  <a:pt x="116" y="16"/>
                </a:lnTo>
                <a:lnTo>
                  <a:pt x="149" y="16"/>
                </a:lnTo>
                <a:lnTo>
                  <a:pt x="158" y="16"/>
                </a:lnTo>
                <a:lnTo>
                  <a:pt x="168" y="0"/>
                </a:lnTo>
                <a:close/>
              </a:path>
            </a:pathLst>
          </a:custGeom>
          <a:solidFill>
            <a:srgbClr val="F29BBE"/>
          </a:solidFill>
          <a:ln w="9525">
            <a:noFill/>
            <a:round/>
            <a:headEnd/>
            <a:tailEnd/>
          </a:ln>
        </p:spPr>
        <p:txBody>
          <a:bodyPr/>
          <a:lstStyle/>
          <a:p>
            <a:endParaRPr lang="en-US"/>
          </a:p>
        </p:txBody>
      </p:sp>
      <p:sp>
        <p:nvSpPr>
          <p:cNvPr id="18517" name="Freeform 89"/>
          <p:cNvSpPr>
            <a:spLocks/>
          </p:cNvSpPr>
          <p:nvPr/>
        </p:nvSpPr>
        <p:spPr bwMode="auto">
          <a:xfrm>
            <a:off x="6696076" y="2217739"/>
            <a:ext cx="303213" cy="414337"/>
          </a:xfrm>
          <a:custGeom>
            <a:avLst/>
            <a:gdLst>
              <a:gd name="T0" fmla="*/ 471462761 w 181"/>
              <a:gd name="T1" fmla="*/ 0 h 254"/>
              <a:gd name="T2" fmla="*/ 507945471 w 181"/>
              <a:gd name="T3" fmla="*/ 66523935 h 254"/>
              <a:gd name="T4" fmla="*/ 477076388 w 181"/>
              <a:gd name="T5" fmla="*/ 111760089 h 254"/>
              <a:gd name="T6" fmla="*/ 502333520 w 181"/>
              <a:gd name="T7" fmla="*/ 180946195 h 254"/>
              <a:gd name="T8" fmla="*/ 392885285 w 181"/>
              <a:gd name="T9" fmla="*/ 228842940 h 254"/>
              <a:gd name="T10" fmla="*/ 303084011 w 181"/>
              <a:gd name="T11" fmla="*/ 327300153 h 254"/>
              <a:gd name="T12" fmla="*/ 331147119 w 181"/>
              <a:gd name="T13" fmla="*/ 420432975 h 254"/>
              <a:gd name="T14" fmla="*/ 280632855 w 181"/>
              <a:gd name="T15" fmla="*/ 500263074 h 254"/>
              <a:gd name="T16" fmla="*/ 286244807 w 181"/>
              <a:gd name="T17" fmla="*/ 558803658 h 254"/>
              <a:gd name="T18" fmla="*/ 266601301 w 181"/>
              <a:gd name="T19" fmla="*/ 550820332 h 254"/>
              <a:gd name="T20" fmla="*/ 230118592 w 181"/>
              <a:gd name="T21" fmla="*/ 572108114 h 254"/>
              <a:gd name="T22" fmla="*/ 190829854 w 181"/>
              <a:gd name="T23" fmla="*/ 596058091 h 254"/>
              <a:gd name="T24" fmla="*/ 112252482 w 181"/>
              <a:gd name="T25" fmla="*/ 596058091 h 254"/>
              <a:gd name="T26" fmla="*/ 33676747 w 181"/>
              <a:gd name="T27" fmla="*/ 675886457 h 254"/>
              <a:gd name="T28" fmla="*/ 22451163 w 181"/>
              <a:gd name="T29" fmla="*/ 537515876 h 254"/>
              <a:gd name="T30" fmla="*/ 81383373 w 181"/>
              <a:gd name="T31" fmla="*/ 489619183 h 254"/>
              <a:gd name="T32" fmla="*/ 5611953 w 181"/>
              <a:gd name="T33" fmla="*/ 468331401 h 254"/>
              <a:gd name="T34" fmla="*/ 44900650 w 181"/>
              <a:gd name="T35" fmla="*/ 431076968 h 254"/>
              <a:gd name="T36" fmla="*/ 0 w 181"/>
              <a:gd name="T37" fmla="*/ 324637957 h 254"/>
              <a:gd name="T38" fmla="*/ 19643512 w 181"/>
              <a:gd name="T39" fmla="*/ 268757938 h 254"/>
              <a:gd name="T40" fmla="*/ 22451163 w 181"/>
              <a:gd name="T41" fmla="*/ 268757938 h 254"/>
              <a:gd name="T42" fmla="*/ 75771422 w 181"/>
              <a:gd name="T43" fmla="*/ 268757938 h 254"/>
              <a:gd name="T44" fmla="*/ 157154795 w 181"/>
              <a:gd name="T45" fmla="*/ 268757938 h 254"/>
              <a:gd name="T46" fmla="*/ 249763772 w 181"/>
              <a:gd name="T47" fmla="*/ 215538484 h 254"/>
              <a:gd name="T48" fmla="*/ 300276360 w 181"/>
              <a:gd name="T49" fmla="*/ 90472282 h 254"/>
              <a:gd name="T50" fmla="*/ 325533492 w 181"/>
              <a:gd name="T51" fmla="*/ 42575576 h 254"/>
              <a:gd name="T52" fmla="*/ 418142417 w 181"/>
              <a:gd name="T53" fmla="*/ 42575576 h 254"/>
              <a:gd name="T54" fmla="*/ 443399654 w 181"/>
              <a:gd name="T55" fmla="*/ 42575576 h 254"/>
              <a:gd name="T56" fmla="*/ 471462761 w 181"/>
              <a:gd name="T57" fmla="*/ 0 h 2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81"/>
              <a:gd name="T88" fmla="*/ 0 h 254"/>
              <a:gd name="T89" fmla="*/ 181 w 181"/>
              <a:gd name="T90" fmla="*/ 254 h 25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81" h="254">
                <a:moveTo>
                  <a:pt x="168" y="0"/>
                </a:moveTo>
                <a:lnTo>
                  <a:pt x="181" y="25"/>
                </a:lnTo>
                <a:lnTo>
                  <a:pt x="170" y="42"/>
                </a:lnTo>
                <a:lnTo>
                  <a:pt x="179" y="68"/>
                </a:lnTo>
                <a:lnTo>
                  <a:pt x="140" y="86"/>
                </a:lnTo>
                <a:lnTo>
                  <a:pt x="108" y="123"/>
                </a:lnTo>
                <a:lnTo>
                  <a:pt x="118" y="158"/>
                </a:lnTo>
                <a:lnTo>
                  <a:pt x="100" y="188"/>
                </a:lnTo>
                <a:lnTo>
                  <a:pt x="102" y="210"/>
                </a:lnTo>
                <a:lnTo>
                  <a:pt x="95" y="207"/>
                </a:lnTo>
                <a:lnTo>
                  <a:pt x="82" y="215"/>
                </a:lnTo>
                <a:lnTo>
                  <a:pt x="68" y="224"/>
                </a:lnTo>
                <a:lnTo>
                  <a:pt x="40" y="224"/>
                </a:lnTo>
                <a:lnTo>
                  <a:pt x="12" y="254"/>
                </a:lnTo>
                <a:lnTo>
                  <a:pt x="8" y="202"/>
                </a:lnTo>
                <a:lnTo>
                  <a:pt x="29" y="184"/>
                </a:lnTo>
                <a:lnTo>
                  <a:pt x="2" y="176"/>
                </a:lnTo>
                <a:lnTo>
                  <a:pt x="16" y="162"/>
                </a:lnTo>
                <a:lnTo>
                  <a:pt x="0" y="122"/>
                </a:lnTo>
                <a:lnTo>
                  <a:pt x="7" y="101"/>
                </a:lnTo>
                <a:lnTo>
                  <a:pt x="8" y="101"/>
                </a:lnTo>
                <a:lnTo>
                  <a:pt x="27" y="101"/>
                </a:lnTo>
                <a:lnTo>
                  <a:pt x="56" y="101"/>
                </a:lnTo>
                <a:lnTo>
                  <a:pt x="89" y="81"/>
                </a:lnTo>
                <a:lnTo>
                  <a:pt x="107" y="34"/>
                </a:lnTo>
                <a:lnTo>
                  <a:pt x="116" y="16"/>
                </a:lnTo>
                <a:lnTo>
                  <a:pt x="149" y="16"/>
                </a:lnTo>
                <a:lnTo>
                  <a:pt x="158" y="16"/>
                </a:lnTo>
                <a:lnTo>
                  <a:pt x="168" y="0"/>
                </a:lnTo>
              </a:path>
            </a:pathLst>
          </a:custGeom>
          <a:solidFill>
            <a:srgbClr val="FF99CC"/>
          </a:solidFill>
          <a:ln w="1651">
            <a:solidFill>
              <a:srgbClr val="1F1A17"/>
            </a:solidFill>
            <a:prstDash val="solid"/>
            <a:round/>
            <a:headEnd/>
            <a:tailEnd/>
          </a:ln>
        </p:spPr>
        <p:txBody>
          <a:bodyPr/>
          <a:lstStyle/>
          <a:p>
            <a:endParaRPr lang="en-US"/>
          </a:p>
        </p:txBody>
      </p:sp>
      <p:sp>
        <p:nvSpPr>
          <p:cNvPr id="18518" name="Freeform 90"/>
          <p:cNvSpPr>
            <a:spLocks/>
          </p:cNvSpPr>
          <p:nvPr/>
        </p:nvSpPr>
        <p:spPr bwMode="auto">
          <a:xfrm>
            <a:off x="6864351" y="2241550"/>
            <a:ext cx="639763" cy="342900"/>
          </a:xfrm>
          <a:custGeom>
            <a:avLst/>
            <a:gdLst>
              <a:gd name="T0" fmla="*/ 212584811 w 380"/>
              <a:gd name="T1" fmla="*/ 146642010 h 210"/>
              <a:gd name="T2" fmla="*/ 243763199 w 380"/>
              <a:gd name="T3" fmla="*/ 157307830 h 210"/>
              <a:gd name="T4" fmla="*/ 277778376 w 380"/>
              <a:gd name="T5" fmla="*/ 106648426 h 210"/>
              <a:gd name="T6" fmla="*/ 379818858 w 380"/>
              <a:gd name="T7" fmla="*/ 119980726 h 210"/>
              <a:gd name="T8" fmla="*/ 422334463 w 380"/>
              <a:gd name="T9" fmla="*/ 77320687 h 210"/>
              <a:gd name="T10" fmla="*/ 464851857 w 380"/>
              <a:gd name="T11" fmla="*/ 95984239 h 210"/>
              <a:gd name="T12" fmla="*/ 547051274 w 380"/>
              <a:gd name="T13" fmla="*/ 0 h 210"/>
              <a:gd name="T14" fmla="*/ 603740992 w 380"/>
              <a:gd name="T15" fmla="*/ 0 h 210"/>
              <a:gd name="T16" fmla="*/ 643423122 w 380"/>
              <a:gd name="T17" fmla="*/ 95984239 h 210"/>
              <a:gd name="T18" fmla="*/ 1077096644 w 380"/>
              <a:gd name="T19" fmla="*/ 111981361 h 210"/>
              <a:gd name="T20" fmla="*/ 1077096644 w 380"/>
              <a:gd name="T21" fmla="*/ 122645548 h 210"/>
              <a:gd name="T22" fmla="*/ 1077096644 w 380"/>
              <a:gd name="T23" fmla="*/ 229295633 h 210"/>
              <a:gd name="T24" fmla="*/ 907029174 w 380"/>
              <a:gd name="T25" fmla="*/ 229295633 h 210"/>
              <a:gd name="T26" fmla="*/ 649091757 w 380"/>
              <a:gd name="T27" fmla="*/ 229295633 h 210"/>
              <a:gd name="T28" fmla="*/ 501700510 w 380"/>
              <a:gd name="T29" fmla="*/ 229295633 h 210"/>
              <a:gd name="T30" fmla="*/ 416665828 w 380"/>
              <a:gd name="T31" fmla="*/ 322613391 h 210"/>
              <a:gd name="T32" fmla="*/ 277778376 w 380"/>
              <a:gd name="T33" fmla="*/ 418597605 h 210"/>
              <a:gd name="T34" fmla="*/ 277778376 w 380"/>
              <a:gd name="T35" fmla="*/ 495916736 h 210"/>
              <a:gd name="T36" fmla="*/ 223922134 w 380"/>
              <a:gd name="T37" fmla="*/ 503916101 h 210"/>
              <a:gd name="T38" fmla="*/ 206916176 w 380"/>
              <a:gd name="T39" fmla="*/ 559906756 h 210"/>
              <a:gd name="T40" fmla="*/ 124716759 w 380"/>
              <a:gd name="T41" fmla="*/ 525246107 h 210"/>
              <a:gd name="T42" fmla="*/ 96371873 w 380"/>
              <a:gd name="T43" fmla="*/ 546576114 h 210"/>
              <a:gd name="T44" fmla="*/ 36848667 w 380"/>
              <a:gd name="T45" fmla="*/ 525246107 h 210"/>
              <a:gd name="T46" fmla="*/ 5668637 w 380"/>
              <a:gd name="T47" fmla="*/ 519913197 h 210"/>
              <a:gd name="T48" fmla="*/ 0 w 380"/>
              <a:gd name="T49" fmla="*/ 461256087 h 210"/>
              <a:gd name="T50" fmla="*/ 51021096 w 380"/>
              <a:gd name="T51" fmla="*/ 381270501 h 210"/>
              <a:gd name="T52" fmla="*/ 22676230 w 380"/>
              <a:gd name="T53" fmla="*/ 287952743 h 210"/>
              <a:gd name="T54" fmla="*/ 113377805 w 380"/>
              <a:gd name="T55" fmla="*/ 189302023 h 210"/>
              <a:gd name="T56" fmla="*/ 212584811 w 380"/>
              <a:gd name="T57" fmla="*/ 146642010 h 21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0"/>
              <a:gd name="T88" fmla="*/ 0 h 210"/>
              <a:gd name="T89" fmla="*/ 380 w 380"/>
              <a:gd name="T90" fmla="*/ 210 h 21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0" h="210">
                <a:moveTo>
                  <a:pt x="75" y="55"/>
                </a:moveTo>
                <a:lnTo>
                  <a:pt x="86" y="59"/>
                </a:lnTo>
                <a:lnTo>
                  <a:pt x="98" y="40"/>
                </a:lnTo>
                <a:lnTo>
                  <a:pt x="134" y="45"/>
                </a:lnTo>
                <a:lnTo>
                  <a:pt x="149" y="29"/>
                </a:lnTo>
                <a:lnTo>
                  <a:pt x="164" y="36"/>
                </a:lnTo>
                <a:lnTo>
                  <a:pt x="193" y="0"/>
                </a:lnTo>
                <a:lnTo>
                  <a:pt x="213" y="0"/>
                </a:lnTo>
                <a:lnTo>
                  <a:pt x="227" y="36"/>
                </a:lnTo>
                <a:lnTo>
                  <a:pt x="380" y="42"/>
                </a:lnTo>
                <a:lnTo>
                  <a:pt x="380" y="46"/>
                </a:lnTo>
                <a:lnTo>
                  <a:pt x="380" y="86"/>
                </a:lnTo>
                <a:lnTo>
                  <a:pt x="320" y="86"/>
                </a:lnTo>
                <a:lnTo>
                  <a:pt x="229" y="86"/>
                </a:lnTo>
                <a:lnTo>
                  <a:pt x="177" y="86"/>
                </a:lnTo>
                <a:lnTo>
                  <a:pt x="147" y="121"/>
                </a:lnTo>
                <a:lnTo>
                  <a:pt x="98" y="157"/>
                </a:lnTo>
                <a:lnTo>
                  <a:pt x="98" y="186"/>
                </a:lnTo>
                <a:lnTo>
                  <a:pt x="79" y="189"/>
                </a:lnTo>
                <a:lnTo>
                  <a:pt x="73" y="210"/>
                </a:lnTo>
                <a:lnTo>
                  <a:pt x="44" y="197"/>
                </a:lnTo>
                <a:lnTo>
                  <a:pt x="34" y="205"/>
                </a:lnTo>
                <a:lnTo>
                  <a:pt x="13" y="197"/>
                </a:lnTo>
                <a:lnTo>
                  <a:pt x="2" y="195"/>
                </a:lnTo>
                <a:lnTo>
                  <a:pt x="0" y="173"/>
                </a:lnTo>
                <a:lnTo>
                  <a:pt x="18" y="143"/>
                </a:lnTo>
                <a:lnTo>
                  <a:pt x="8" y="108"/>
                </a:lnTo>
                <a:lnTo>
                  <a:pt x="40" y="71"/>
                </a:lnTo>
                <a:lnTo>
                  <a:pt x="75" y="55"/>
                </a:lnTo>
                <a:close/>
              </a:path>
            </a:pathLst>
          </a:custGeom>
          <a:solidFill>
            <a:schemeClr val="bg2"/>
          </a:solidFill>
          <a:ln w="9525">
            <a:noFill/>
            <a:round/>
            <a:headEnd/>
            <a:tailEnd/>
          </a:ln>
        </p:spPr>
        <p:txBody>
          <a:bodyPr/>
          <a:lstStyle/>
          <a:p>
            <a:endParaRPr lang="en-US"/>
          </a:p>
        </p:txBody>
      </p:sp>
      <p:sp>
        <p:nvSpPr>
          <p:cNvPr id="18519" name="Freeform 91"/>
          <p:cNvSpPr>
            <a:spLocks/>
          </p:cNvSpPr>
          <p:nvPr/>
        </p:nvSpPr>
        <p:spPr bwMode="auto">
          <a:xfrm>
            <a:off x="6864351" y="2241550"/>
            <a:ext cx="639763" cy="342900"/>
          </a:xfrm>
          <a:custGeom>
            <a:avLst/>
            <a:gdLst>
              <a:gd name="T0" fmla="*/ 212584811 w 380"/>
              <a:gd name="T1" fmla="*/ 146642010 h 210"/>
              <a:gd name="T2" fmla="*/ 243763199 w 380"/>
              <a:gd name="T3" fmla="*/ 157307830 h 210"/>
              <a:gd name="T4" fmla="*/ 277778376 w 380"/>
              <a:gd name="T5" fmla="*/ 106648426 h 210"/>
              <a:gd name="T6" fmla="*/ 379818858 w 380"/>
              <a:gd name="T7" fmla="*/ 119980726 h 210"/>
              <a:gd name="T8" fmla="*/ 422334463 w 380"/>
              <a:gd name="T9" fmla="*/ 77320687 h 210"/>
              <a:gd name="T10" fmla="*/ 464851857 w 380"/>
              <a:gd name="T11" fmla="*/ 95984239 h 210"/>
              <a:gd name="T12" fmla="*/ 547051274 w 380"/>
              <a:gd name="T13" fmla="*/ 0 h 210"/>
              <a:gd name="T14" fmla="*/ 603740992 w 380"/>
              <a:gd name="T15" fmla="*/ 0 h 210"/>
              <a:gd name="T16" fmla="*/ 643423122 w 380"/>
              <a:gd name="T17" fmla="*/ 95984239 h 210"/>
              <a:gd name="T18" fmla="*/ 1077096644 w 380"/>
              <a:gd name="T19" fmla="*/ 111981361 h 210"/>
              <a:gd name="T20" fmla="*/ 1077096644 w 380"/>
              <a:gd name="T21" fmla="*/ 122645548 h 210"/>
              <a:gd name="T22" fmla="*/ 1077096644 w 380"/>
              <a:gd name="T23" fmla="*/ 229295633 h 210"/>
              <a:gd name="T24" fmla="*/ 907029174 w 380"/>
              <a:gd name="T25" fmla="*/ 229295633 h 210"/>
              <a:gd name="T26" fmla="*/ 649091757 w 380"/>
              <a:gd name="T27" fmla="*/ 229295633 h 210"/>
              <a:gd name="T28" fmla="*/ 501700510 w 380"/>
              <a:gd name="T29" fmla="*/ 229295633 h 210"/>
              <a:gd name="T30" fmla="*/ 416665828 w 380"/>
              <a:gd name="T31" fmla="*/ 322613391 h 210"/>
              <a:gd name="T32" fmla="*/ 277778376 w 380"/>
              <a:gd name="T33" fmla="*/ 418597605 h 210"/>
              <a:gd name="T34" fmla="*/ 277778376 w 380"/>
              <a:gd name="T35" fmla="*/ 495916736 h 210"/>
              <a:gd name="T36" fmla="*/ 223922134 w 380"/>
              <a:gd name="T37" fmla="*/ 503916101 h 210"/>
              <a:gd name="T38" fmla="*/ 206916176 w 380"/>
              <a:gd name="T39" fmla="*/ 559906756 h 210"/>
              <a:gd name="T40" fmla="*/ 124716759 w 380"/>
              <a:gd name="T41" fmla="*/ 525246107 h 210"/>
              <a:gd name="T42" fmla="*/ 96371873 w 380"/>
              <a:gd name="T43" fmla="*/ 546576114 h 210"/>
              <a:gd name="T44" fmla="*/ 36848667 w 380"/>
              <a:gd name="T45" fmla="*/ 525246107 h 210"/>
              <a:gd name="T46" fmla="*/ 5668637 w 380"/>
              <a:gd name="T47" fmla="*/ 519913197 h 210"/>
              <a:gd name="T48" fmla="*/ 0 w 380"/>
              <a:gd name="T49" fmla="*/ 461256087 h 210"/>
              <a:gd name="T50" fmla="*/ 51021096 w 380"/>
              <a:gd name="T51" fmla="*/ 381270501 h 210"/>
              <a:gd name="T52" fmla="*/ 22676230 w 380"/>
              <a:gd name="T53" fmla="*/ 287952743 h 210"/>
              <a:gd name="T54" fmla="*/ 113377805 w 380"/>
              <a:gd name="T55" fmla="*/ 189302023 h 210"/>
              <a:gd name="T56" fmla="*/ 212584811 w 380"/>
              <a:gd name="T57" fmla="*/ 146642010 h 21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80"/>
              <a:gd name="T88" fmla="*/ 0 h 210"/>
              <a:gd name="T89" fmla="*/ 380 w 380"/>
              <a:gd name="T90" fmla="*/ 210 h 21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80" h="210">
                <a:moveTo>
                  <a:pt x="75" y="55"/>
                </a:moveTo>
                <a:lnTo>
                  <a:pt x="86" y="59"/>
                </a:lnTo>
                <a:lnTo>
                  <a:pt x="98" y="40"/>
                </a:lnTo>
                <a:lnTo>
                  <a:pt x="134" y="45"/>
                </a:lnTo>
                <a:lnTo>
                  <a:pt x="149" y="29"/>
                </a:lnTo>
                <a:lnTo>
                  <a:pt x="164" y="36"/>
                </a:lnTo>
                <a:lnTo>
                  <a:pt x="193" y="0"/>
                </a:lnTo>
                <a:lnTo>
                  <a:pt x="213" y="0"/>
                </a:lnTo>
                <a:lnTo>
                  <a:pt x="227" y="36"/>
                </a:lnTo>
                <a:lnTo>
                  <a:pt x="380" y="42"/>
                </a:lnTo>
                <a:lnTo>
                  <a:pt x="380" y="46"/>
                </a:lnTo>
                <a:lnTo>
                  <a:pt x="380" y="86"/>
                </a:lnTo>
                <a:lnTo>
                  <a:pt x="320" y="86"/>
                </a:lnTo>
                <a:lnTo>
                  <a:pt x="229" y="86"/>
                </a:lnTo>
                <a:lnTo>
                  <a:pt x="177" y="86"/>
                </a:lnTo>
                <a:lnTo>
                  <a:pt x="147" y="121"/>
                </a:lnTo>
                <a:lnTo>
                  <a:pt x="98" y="157"/>
                </a:lnTo>
                <a:lnTo>
                  <a:pt x="98" y="186"/>
                </a:lnTo>
                <a:lnTo>
                  <a:pt x="79" y="189"/>
                </a:lnTo>
                <a:lnTo>
                  <a:pt x="73" y="210"/>
                </a:lnTo>
                <a:lnTo>
                  <a:pt x="44" y="197"/>
                </a:lnTo>
                <a:lnTo>
                  <a:pt x="34" y="205"/>
                </a:lnTo>
                <a:lnTo>
                  <a:pt x="13" y="197"/>
                </a:lnTo>
                <a:lnTo>
                  <a:pt x="2" y="195"/>
                </a:lnTo>
                <a:lnTo>
                  <a:pt x="0" y="173"/>
                </a:lnTo>
                <a:lnTo>
                  <a:pt x="18" y="143"/>
                </a:lnTo>
                <a:lnTo>
                  <a:pt x="8" y="108"/>
                </a:lnTo>
                <a:lnTo>
                  <a:pt x="40" y="71"/>
                </a:lnTo>
                <a:lnTo>
                  <a:pt x="75" y="55"/>
                </a:lnTo>
              </a:path>
            </a:pathLst>
          </a:custGeom>
          <a:solidFill>
            <a:srgbClr val="FF99CC"/>
          </a:solidFill>
          <a:ln w="1588">
            <a:solidFill>
              <a:srgbClr val="1F1A17"/>
            </a:solidFill>
            <a:prstDash val="solid"/>
            <a:round/>
            <a:headEnd/>
            <a:tailEnd/>
          </a:ln>
        </p:spPr>
        <p:txBody>
          <a:bodyPr/>
          <a:lstStyle/>
          <a:p>
            <a:endParaRPr lang="en-US"/>
          </a:p>
        </p:txBody>
      </p:sp>
      <p:sp>
        <p:nvSpPr>
          <p:cNvPr id="18520" name="Freeform 92"/>
          <p:cNvSpPr>
            <a:spLocks/>
          </p:cNvSpPr>
          <p:nvPr/>
        </p:nvSpPr>
        <p:spPr bwMode="auto">
          <a:xfrm>
            <a:off x="6978651" y="2105026"/>
            <a:ext cx="525463" cy="233363"/>
          </a:xfrm>
          <a:custGeom>
            <a:avLst/>
            <a:gdLst>
              <a:gd name="T0" fmla="*/ 884972396 w 312"/>
              <a:gd name="T1" fmla="*/ 47935690 h 143"/>
              <a:gd name="T2" fmla="*/ 799879213 w 312"/>
              <a:gd name="T3" fmla="*/ 42610773 h 143"/>
              <a:gd name="T4" fmla="*/ 799879213 w 312"/>
              <a:gd name="T5" fmla="*/ 42610773 h 143"/>
              <a:gd name="T6" fmla="*/ 272299304 w 312"/>
              <a:gd name="T7" fmla="*/ 58588801 h 143"/>
              <a:gd name="T8" fmla="*/ 212733328 w 312"/>
              <a:gd name="T9" fmla="*/ 0 h 143"/>
              <a:gd name="T10" fmla="*/ 164513696 w 312"/>
              <a:gd name="T11" fmla="*/ 0 h 143"/>
              <a:gd name="T12" fmla="*/ 138986646 w 312"/>
              <a:gd name="T13" fmla="*/ 74566816 h 143"/>
              <a:gd name="T14" fmla="*/ 8510143 w 312"/>
              <a:gd name="T15" fmla="*/ 178429651 h 143"/>
              <a:gd name="T16" fmla="*/ 0 w 312"/>
              <a:gd name="T17" fmla="*/ 183756200 h 143"/>
              <a:gd name="T18" fmla="*/ 36873354 w 312"/>
              <a:gd name="T19" fmla="*/ 250333218 h 143"/>
              <a:gd name="T20" fmla="*/ 5672305 w 312"/>
              <a:gd name="T21" fmla="*/ 295607252 h 143"/>
              <a:gd name="T22" fmla="*/ 22690905 w 312"/>
              <a:gd name="T23" fmla="*/ 343542930 h 143"/>
              <a:gd name="T24" fmla="*/ 31201051 w 312"/>
              <a:gd name="T25" fmla="*/ 364849126 h 143"/>
              <a:gd name="T26" fmla="*/ 19854753 w 312"/>
              <a:gd name="T27" fmla="*/ 370174043 h 143"/>
              <a:gd name="T28" fmla="*/ 51055797 w 312"/>
              <a:gd name="T29" fmla="*/ 380827141 h 143"/>
              <a:gd name="T30" fmla="*/ 85093000 w 312"/>
              <a:gd name="T31" fmla="*/ 330228189 h 143"/>
              <a:gd name="T32" fmla="*/ 187206278 w 312"/>
              <a:gd name="T33" fmla="*/ 343542930 h 143"/>
              <a:gd name="T34" fmla="*/ 229751975 w 312"/>
              <a:gd name="T35" fmla="*/ 300933801 h 143"/>
              <a:gd name="T36" fmla="*/ 272299304 w 312"/>
              <a:gd name="T37" fmla="*/ 319575091 h 143"/>
              <a:gd name="T38" fmla="*/ 354556126 w 312"/>
              <a:gd name="T39" fmla="*/ 223702105 h 143"/>
              <a:gd name="T40" fmla="*/ 411285897 w 312"/>
              <a:gd name="T41" fmla="*/ 223702105 h 143"/>
              <a:gd name="T42" fmla="*/ 450995496 w 312"/>
              <a:gd name="T43" fmla="*/ 319575091 h 143"/>
              <a:gd name="T44" fmla="*/ 884972396 w 312"/>
              <a:gd name="T45" fmla="*/ 335554738 h 143"/>
              <a:gd name="T46" fmla="*/ 884972396 w 312"/>
              <a:gd name="T47" fmla="*/ 87883188 h 143"/>
              <a:gd name="T48" fmla="*/ 884972396 w 312"/>
              <a:gd name="T49" fmla="*/ 47935690 h 1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12"/>
              <a:gd name="T76" fmla="*/ 0 h 143"/>
              <a:gd name="T77" fmla="*/ 312 w 312"/>
              <a:gd name="T78" fmla="*/ 143 h 1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12" h="143">
                <a:moveTo>
                  <a:pt x="312" y="18"/>
                </a:moveTo>
                <a:lnTo>
                  <a:pt x="282" y="16"/>
                </a:lnTo>
                <a:lnTo>
                  <a:pt x="96" y="22"/>
                </a:lnTo>
                <a:lnTo>
                  <a:pt x="75" y="0"/>
                </a:lnTo>
                <a:lnTo>
                  <a:pt x="58" y="0"/>
                </a:lnTo>
                <a:lnTo>
                  <a:pt x="49" y="28"/>
                </a:lnTo>
                <a:lnTo>
                  <a:pt x="3" y="67"/>
                </a:lnTo>
                <a:lnTo>
                  <a:pt x="0" y="69"/>
                </a:lnTo>
                <a:lnTo>
                  <a:pt x="13" y="94"/>
                </a:lnTo>
                <a:lnTo>
                  <a:pt x="2" y="111"/>
                </a:lnTo>
                <a:lnTo>
                  <a:pt x="8" y="129"/>
                </a:lnTo>
                <a:lnTo>
                  <a:pt x="11" y="137"/>
                </a:lnTo>
                <a:lnTo>
                  <a:pt x="7" y="139"/>
                </a:lnTo>
                <a:lnTo>
                  <a:pt x="18" y="143"/>
                </a:lnTo>
                <a:lnTo>
                  <a:pt x="30" y="124"/>
                </a:lnTo>
                <a:lnTo>
                  <a:pt x="66" y="129"/>
                </a:lnTo>
                <a:lnTo>
                  <a:pt x="81" y="113"/>
                </a:lnTo>
                <a:lnTo>
                  <a:pt x="96" y="120"/>
                </a:lnTo>
                <a:lnTo>
                  <a:pt x="125" y="84"/>
                </a:lnTo>
                <a:lnTo>
                  <a:pt x="145" y="84"/>
                </a:lnTo>
                <a:lnTo>
                  <a:pt x="159" y="120"/>
                </a:lnTo>
                <a:lnTo>
                  <a:pt x="312" y="126"/>
                </a:lnTo>
                <a:lnTo>
                  <a:pt x="312" y="33"/>
                </a:lnTo>
                <a:lnTo>
                  <a:pt x="312" y="18"/>
                </a:lnTo>
                <a:close/>
              </a:path>
            </a:pathLst>
          </a:custGeom>
          <a:solidFill>
            <a:srgbClr val="66CCFF"/>
          </a:solidFill>
          <a:ln w="9525">
            <a:noFill/>
            <a:round/>
            <a:headEnd/>
            <a:tailEnd/>
          </a:ln>
        </p:spPr>
        <p:txBody>
          <a:bodyPr/>
          <a:lstStyle/>
          <a:p>
            <a:endParaRPr lang="en-US"/>
          </a:p>
        </p:txBody>
      </p:sp>
      <p:sp>
        <p:nvSpPr>
          <p:cNvPr id="18521" name="Freeform 93"/>
          <p:cNvSpPr>
            <a:spLocks/>
          </p:cNvSpPr>
          <p:nvPr/>
        </p:nvSpPr>
        <p:spPr bwMode="auto">
          <a:xfrm>
            <a:off x="6978651" y="2105026"/>
            <a:ext cx="525463" cy="233363"/>
          </a:xfrm>
          <a:custGeom>
            <a:avLst/>
            <a:gdLst>
              <a:gd name="T0" fmla="*/ 884972396 w 312"/>
              <a:gd name="T1" fmla="*/ 47935690 h 143"/>
              <a:gd name="T2" fmla="*/ 799879213 w 312"/>
              <a:gd name="T3" fmla="*/ 42610773 h 143"/>
              <a:gd name="T4" fmla="*/ 799879213 w 312"/>
              <a:gd name="T5" fmla="*/ 42610773 h 143"/>
              <a:gd name="T6" fmla="*/ 272299304 w 312"/>
              <a:gd name="T7" fmla="*/ 58588801 h 143"/>
              <a:gd name="T8" fmla="*/ 212733328 w 312"/>
              <a:gd name="T9" fmla="*/ 0 h 143"/>
              <a:gd name="T10" fmla="*/ 164513696 w 312"/>
              <a:gd name="T11" fmla="*/ 0 h 143"/>
              <a:gd name="T12" fmla="*/ 138986646 w 312"/>
              <a:gd name="T13" fmla="*/ 74566816 h 143"/>
              <a:gd name="T14" fmla="*/ 8510143 w 312"/>
              <a:gd name="T15" fmla="*/ 178429651 h 143"/>
              <a:gd name="T16" fmla="*/ 0 w 312"/>
              <a:gd name="T17" fmla="*/ 183756200 h 143"/>
              <a:gd name="T18" fmla="*/ 36873354 w 312"/>
              <a:gd name="T19" fmla="*/ 250333218 h 143"/>
              <a:gd name="T20" fmla="*/ 5672305 w 312"/>
              <a:gd name="T21" fmla="*/ 295607252 h 143"/>
              <a:gd name="T22" fmla="*/ 22690905 w 312"/>
              <a:gd name="T23" fmla="*/ 343542930 h 143"/>
              <a:gd name="T24" fmla="*/ 31201051 w 312"/>
              <a:gd name="T25" fmla="*/ 364849126 h 143"/>
              <a:gd name="T26" fmla="*/ 19854753 w 312"/>
              <a:gd name="T27" fmla="*/ 370174043 h 143"/>
              <a:gd name="T28" fmla="*/ 51055797 w 312"/>
              <a:gd name="T29" fmla="*/ 380827141 h 143"/>
              <a:gd name="T30" fmla="*/ 85093000 w 312"/>
              <a:gd name="T31" fmla="*/ 330228189 h 143"/>
              <a:gd name="T32" fmla="*/ 187206278 w 312"/>
              <a:gd name="T33" fmla="*/ 343542930 h 143"/>
              <a:gd name="T34" fmla="*/ 229751975 w 312"/>
              <a:gd name="T35" fmla="*/ 300933801 h 143"/>
              <a:gd name="T36" fmla="*/ 272299304 w 312"/>
              <a:gd name="T37" fmla="*/ 319575091 h 143"/>
              <a:gd name="T38" fmla="*/ 354556126 w 312"/>
              <a:gd name="T39" fmla="*/ 223702105 h 143"/>
              <a:gd name="T40" fmla="*/ 411285897 w 312"/>
              <a:gd name="T41" fmla="*/ 223702105 h 143"/>
              <a:gd name="T42" fmla="*/ 450995496 w 312"/>
              <a:gd name="T43" fmla="*/ 319575091 h 143"/>
              <a:gd name="T44" fmla="*/ 884972396 w 312"/>
              <a:gd name="T45" fmla="*/ 335554738 h 143"/>
              <a:gd name="T46" fmla="*/ 884972396 w 312"/>
              <a:gd name="T47" fmla="*/ 87883188 h 143"/>
              <a:gd name="T48" fmla="*/ 884972396 w 312"/>
              <a:gd name="T49" fmla="*/ 47935690 h 1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12"/>
              <a:gd name="T76" fmla="*/ 0 h 143"/>
              <a:gd name="T77" fmla="*/ 312 w 312"/>
              <a:gd name="T78" fmla="*/ 143 h 1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12" h="143">
                <a:moveTo>
                  <a:pt x="312" y="18"/>
                </a:moveTo>
                <a:lnTo>
                  <a:pt x="282" y="16"/>
                </a:lnTo>
                <a:lnTo>
                  <a:pt x="96" y="22"/>
                </a:lnTo>
                <a:lnTo>
                  <a:pt x="75" y="0"/>
                </a:lnTo>
                <a:lnTo>
                  <a:pt x="58" y="0"/>
                </a:lnTo>
                <a:lnTo>
                  <a:pt x="49" y="28"/>
                </a:lnTo>
                <a:lnTo>
                  <a:pt x="3" y="67"/>
                </a:lnTo>
                <a:lnTo>
                  <a:pt x="0" y="69"/>
                </a:lnTo>
                <a:lnTo>
                  <a:pt x="13" y="94"/>
                </a:lnTo>
                <a:lnTo>
                  <a:pt x="2" y="111"/>
                </a:lnTo>
                <a:lnTo>
                  <a:pt x="8" y="129"/>
                </a:lnTo>
                <a:lnTo>
                  <a:pt x="11" y="137"/>
                </a:lnTo>
                <a:lnTo>
                  <a:pt x="7" y="139"/>
                </a:lnTo>
                <a:lnTo>
                  <a:pt x="18" y="143"/>
                </a:lnTo>
                <a:lnTo>
                  <a:pt x="30" y="124"/>
                </a:lnTo>
                <a:lnTo>
                  <a:pt x="66" y="129"/>
                </a:lnTo>
                <a:lnTo>
                  <a:pt x="81" y="113"/>
                </a:lnTo>
                <a:lnTo>
                  <a:pt x="96" y="120"/>
                </a:lnTo>
                <a:lnTo>
                  <a:pt x="125" y="84"/>
                </a:lnTo>
                <a:lnTo>
                  <a:pt x="145" y="84"/>
                </a:lnTo>
                <a:lnTo>
                  <a:pt x="159" y="120"/>
                </a:lnTo>
                <a:lnTo>
                  <a:pt x="312" y="126"/>
                </a:lnTo>
                <a:lnTo>
                  <a:pt x="312" y="33"/>
                </a:lnTo>
                <a:lnTo>
                  <a:pt x="312" y="18"/>
                </a:lnTo>
              </a:path>
            </a:pathLst>
          </a:custGeom>
          <a:solidFill>
            <a:srgbClr val="99CC00"/>
          </a:solidFill>
          <a:ln w="1588">
            <a:solidFill>
              <a:srgbClr val="1F1A17"/>
            </a:solidFill>
            <a:prstDash val="solid"/>
            <a:round/>
            <a:headEnd/>
            <a:tailEnd/>
          </a:ln>
        </p:spPr>
        <p:txBody>
          <a:bodyPr/>
          <a:lstStyle/>
          <a:p>
            <a:endParaRPr lang="en-US"/>
          </a:p>
        </p:txBody>
      </p:sp>
      <p:sp>
        <p:nvSpPr>
          <p:cNvPr id="18522" name="Freeform 94"/>
          <p:cNvSpPr>
            <a:spLocks/>
          </p:cNvSpPr>
          <p:nvPr/>
        </p:nvSpPr>
        <p:spPr bwMode="auto">
          <a:xfrm>
            <a:off x="6770689" y="2382838"/>
            <a:ext cx="733425" cy="381000"/>
          </a:xfrm>
          <a:custGeom>
            <a:avLst/>
            <a:gdLst>
              <a:gd name="T0" fmla="*/ 11319305 w 436"/>
              <a:gd name="T1" fmla="*/ 575279118 h 234"/>
              <a:gd name="T2" fmla="*/ 59424256 w 436"/>
              <a:gd name="T3" fmla="*/ 612392416 h 234"/>
              <a:gd name="T4" fmla="*/ 183929870 w 436"/>
              <a:gd name="T5" fmla="*/ 617695478 h 234"/>
              <a:gd name="T6" fmla="*/ 271649883 w 436"/>
              <a:gd name="T7" fmla="*/ 620346196 h 234"/>
              <a:gd name="T8" fmla="*/ 285798590 w 436"/>
              <a:gd name="T9" fmla="*/ 567325338 h 234"/>
              <a:gd name="T10" fmla="*/ 294286804 w 436"/>
              <a:gd name="T11" fmla="*/ 540814909 h 234"/>
              <a:gd name="T12" fmla="*/ 365030336 w 436"/>
              <a:gd name="T13" fmla="*/ 479840271 h 234"/>
              <a:gd name="T14" fmla="*/ 345221137 w 436"/>
              <a:gd name="T15" fmla="*/ 424168594 h 234"/>
              <a:gd name="T16" fmla="*/ 515002354 w 436"/>
              <a:gd name="T17" fmla="*/ 349938741 h 234"/>
              <a:gd name="T18" fmla="*/ 622531512 w 436"/>
              <a:gd name="T19" fmla="*/ 302219318 h 234"/>
              <a:gd name="T20" fmla="*/ 659317139 w 436"/>
              <a:gd name="T21" fmla="*/ 349938741 h 234"/>
              <a:gd name="T22" fmla="*/ 684785147 w 436"/>
              <a:gd name="T23" fmla="*/ 371147736 h 234"/>
              <a:gd name="T24" fmla="*/ 713080878 w 436"/>
              <a:gd name="T25" fmla="*/ 397658165 h 234"/>
              <a:gd name="T26" fmla="*/ 831927656 w 436"/>
              <a:gd name="T27" fmla="*/ 360543238 h 234"/>
              <a:gd name="T28" fmla="*/ 851735172 w 436"/>
              <a:gd name="T29" fmla="*/ 291616449 h 234"/>
              <a:gd name="T30" fmla="*/ 1063962612 w 436"/>
              <a:gd name="T31" fmla="*/ 294267166 h 234"/>
              <a:gd name="T32" fmla="*/ 1120555755 w 436"/>
              <a:gd name="T33" fmla="*/ 246547743 h 234"/>
              <a:gd name="T34" fmla="*/ 1233743723 w 436"/>
              <a:gd name="T35" fmla="*/ 257152240 h 234"/>
              <a:gd name="T36" fmla="*/ 1233743723 w 436"/>
              <a:gd name="T37" fmla="*/ 108692484 h 234"/>
              <a:gd name="T38" fmla="*/ 1233743723 w 436"/>
              <a:gd name="T39" fmla="*/ 0 h 234"/>
              <a:gd name="T40" fmla="*/ 1063962612 w 436"/>
              <a:gd name="T41" fmla="*/ 0 h 234"/>
              <a:gd name="T42" fmla="*/ 806461330 w 436"/>
              <a:gd name="T43" fmla="*/ 0 h 234"/>
              <a:gd name="T44" fmla="*/ 659317139 w 436"/>
              <a:gd name="T45" fmla="*/ 0 h 234"/>
              <a:gd name="T46" fmla="*/ 574426584 w 436"/>
              <a:gd name="T47" fmla="*/ 92786527 h 234"/>
              <a:gd name="T48" fmla="*/ 435772185 w 436"/>
              <a:gd name="T49" fmla="*/ 188225399 h 234"/>
              <a:gd name="T50" fmla="*/ 435772185 w 436"/>
              <a:gd name="T51" fmla="*/ 265106020 h 234"/>
              <a:gd name="T52" fmla="*/ 382008447 w 436"/>
              <a:gd name="T53" fmla="*/ 273058172 h 234"/>
              <a:gd name="T54" fmla="*/ 365030336 w 436"/>
              <a:gd name="T55" fmla="*/ 328729747 h 234"/>
              <a:gd name="T56" fmla="*/ 282969185 w 436"/>
              <a:gd name="T57" fmla="*/ 294267166 h 234"/>
              <a:gd name="T58" fmla="*/ 254671772 w 436"/>
              <a:gd name="T59" fmla="*/ 315474532 h 234"/>
              <a:gd name="T60" fmla="*/ 144314838 w 436"/>
              <a:gd name="T61" fmla="*/ 281011952 h 234"/>
              <a:gd name="T62" fmla="*/ 67912471 w 436"/>
              <a:gd name="T63" fmla="*/ 326079030 h 234"/>
              <a:gd name="T64" fmla="*/ 90549392 w 436"/>
              <a:gd name="T65" fmla="*/ 405610316 h 234"/>
              <a:gd name="T66" fmla="*/ 36785640 w 436"/>
              <a:gd name="T67" fmla="*/ 397658165 h 234"/>
              <a:gd name="T68" fmla="*/ 0 w 436"/>
              <a:gd name="T69" fmla="*/ 524908977 h 234"/>
              <a:gd name="T70" fmla="*/ 11319305 w 436"/>
              <a:gd name="T71" fmla="*/ 575279118 h 2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234"/>
              <a:gd name="T110" fmla="*/ 436 w 436"/>
              <a:gd name="T111" fmla="*/ 234 h 2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234">
                <a:moveTo>
                  <a:pt x="4" y="217"/>
                </a:moveTo>
                <a:lnTo>
                  <a:pt x="21" y="231"/>
                </a:lnTo>
                <a:lnTo>
                  <a:pt x="65" y="233"/>
                </a:lnTo>
                <a:lnTo>
                  <a:pt x="96" y="234"/>
                </a:lnTo>
                <a:lnTo>
                  <a:pt x="101" y="214"/>
                </a:lnTo>
                <a:lnTo>
                  <a:pt x="104" y="204"/>
                </a:lnTo>
                <a:lnTo>
                  <a:pt x="129" y="181"/>
                </a:lnTo>
                <a:lnTo>
                  <a:pt x="122" y="160"/>
                </a:lnTo>
                <a:lnTo>
                  <a:pt x="182" y="132"/>
                </a:lnTo>
                <a:lnTo>
                  <a:pt x="220" y="114"/>
                </a:lnTo>
                <a:lnTo>
                  <a:pt x="233" y="132"/>
                </a:lnTo>
                <a:lnTo>
                  <a:pt x="242" y="140"/>
                </a:lnTo>
                <a:lnTo>
                  <a:pt x="252" y="150"/>
                </a:lnTo>
                <a:lnTo>
                  <a:pt x="294" y="136"/>
                </a:lnTo>
                <a:lnTo>
                  <a:pt x="301" y="110"/>
                </a:lnTo>
                <a:lnTo>
                  <a:pt x="376" y="111"/>
                </a:lnTo>
                <a:lnTo>
                  <a:pt x="396" y="93"/>
                </a:lnTo>
                <a:lnTo>
                  <a:pt x="436" y="97"/>
                </a:lnTo>
                <a:lnTo>
                  <a:pt x="436" y="41"/>
                </a:lnTo>
                <a:lnTo>
                  <a:pt x="436" y="0"/>
                </a:lnTo>
                <a:lnTo>
                  <a:pt x="376" y="0"/>
                </a:lnTo>
                <a:lnTo>
                  <a:pt x="285" y="0"/>
                </a:lnTo>
                <a:lnTo>
                  <a:pt x="233" y="0"/>
                </a:lnTo>
                <a:lnTo>
                  <a:pt x="203" y="35"/>
                </a:lnTo>
                <a:lnTo>
                  <a:pt x="154" y="71"/>
                </a:lnTo>
                <a:lnTo>
                  <a:pt x="154" y="100"/>
                </a:lnTo>
                <a:lnTo>
                  <a:pt x="135" y="103"/>
                </a:lnTo>
                <a:lnTo>
                  <a:pt x="129" y="124"/>
                </a:lnTo>
                <a:lnTo>
                  <a:pt x="100" y="111"/>
                </a:lnTo>
                <a:lnTo>
                  <a:pt x="90" y="119"/>
                </a:lnTo>
                <a:lnTo>
                  <a:pt x="51" y="106"/>
                </a:lnTo>
                <a:lnTo>
                  <a:pt x="24" y="123"/>
                </a:lnTo>
                <a:lnTo>
                  <a:pt x="32" y="153"/>
                </a:lnTo>
                <a:lnTo>
                  <a:pt x="13" y="150"/>
                </a:lnTo>
                <a:lnTo>
                  <a:pt x="0" y="198"/>
                </a:lnTo>
                <a:lnTo>
                  <a:pt x="4" y="217"/>
                </a:lnTo>
                <a:close/>
              </a:path>
            </a:pathLst>
          </a:custGeom>
          <a:solidFill>
            <a:srgbClr val="005DBE"/>
          </a:solidFill>
          <a:ln w="9525">
            <a:noFill/>
            <a:round/>
            <a:headEnd/>
            <a:tailEnd/>
          </a:ln>
        </p:spPr>
        <p:txBody>
          <a:bodyPr/>
          <a:lstStyle/>
          <a:p>
            <a:endParaRPr lang="en-US"/>
          </a:p>
        </p:txBody>
      </p:sp>
      <p:sp>
        <p:nvSpPr>
          <p:cNvPr id="18523" name="Freeform 95"/>
          <p:cNvSpPr>
            <a:spLocks/>
          </p:cNvSpPr>
          <p:nvPr/>
        </p:nvSpPr>
        <p:spPr bwMode="auto">
          <a:xfrm>
            <a:off x="6770689" y="2382838"/>
            <a:ext cx="733425" cy="381000"/>
          </a:xfrm>
          <a:custGeom>
            <a:avLst/>
            <a:gdLst>
              <a:gd name="T0" fmla="*/ 11319305 w 436"/>
              <a:gd name="T1" fmla="*/ 575279118 h 234"/>
              <a:gd name="T2" fmla="*/ 59424256 w 436"/>
              <a:gd name="T3" fmla="*/ 612392416 h 234"/>
              <a:gd name="T4" fmla="*/ 183929870 w 436"/>
              <a:gd name="T5" fmla="*/ 617695478 h 234"/>
              <a:gd name="T6" fmla="*/ 271649883 w 436"/>
              <a:gd name="T7" fmla="*/ 620346196 h 234"/>
              <a:gd name="T8" fmla="*/ 285798590 w 436"/>
              <a:gd name="T9" fmla="*/ 567325338 h 234"/>
              <a:gd name="T10" fmla="*/ 294286804 w 436"/>
              <a:gd name="T11" fmla="*/ 540814909 h 234"/>
              <a:gd name="T12" fmla="*/ 365030336 w 436"/>
              <a:gd name="T13" fmla="*/ 479840271 h 234"/>
              <a:gd name="T14" fmla="*/ 345221137 w 436"/>
              <a:gd name="T15" fmla="*/ 424168594 h 234"/>
              <a:gd name="T16" fmla="*/ 515002354 w 436"/>
              <a:gd name="T17" fmla="*/ 349938741 h 234"/>
              <a:gd name="T18" fmla="*/ 622531512 w 436"/>
              <a:gd name="T19" fmla="*/ 302219318 h 234"/>
              <a:gd name="T20" fmla="*/ 659317139 w 436"/>
              <a:gd name="T21" fmla="*/ 349938741 h 234"/>
              <a:gd name="T22" fmla="*/ 684785147 w 436"/>
              <a:gd name="T23" fmla="*/ 371147736 h 234"/>
              <a:gd name="T24" fmla="*/ 713080878 w 436"/>
              <a:gd name="T25" fmla="*/ 397658165 h 234"/>
              <a:gd name="T26" fmla="*/ 831927656 w 436"/>
              <a:gd name="T27" fmla="*/ 360543238 h 234"/>
              <a:gd name="T28" fmla="*/ 851735172 w 436"/>
              <a:gd name="T29" fmla="*/ 291616449 h 234"/>
              <a:gd name="T30" fmla="*/ 1063962612 w 436"/>
              <a:gd name="T31" fmla="*/ 294267166 h 234"/>
              <a:gd name="T32" fmla="*/ 1120555755 w 436"/>
              <a:gd name="T33" fmla="*/ 246547743 h 234"/>
              <a:gd name="T34" fmla="*/ 1233743723 w 436"/>
              <a:gd name="T35" fmla="*/ 257152240 h 234"/>
              <a:gd name="T36" fmla="*/ 1233743723 w 436"/>
              <a:gd name="T37" fmla="*/ 108692484 h 234"/>
              <a:gd name="T38" fmla="*/ 1233743723 w 436"/>
              <a:gd name="T39" fmla="*/ 0 h 234"/>
              <a:gd name="T40" fmla="*/ 1063962612 w 436"/>
              <a:gd name="T41" fmla="*/ 0 h 234"/>
              <a:gd name="T42" fmla="*/ 806461330 w 436"/>
              <a:gd name="T43" fmla="*/ 0 h 234"/>
              <a:gd name="T44" fmla="*/ 659317139 w 436"/>
              <a:gd name="T45" fmla="*/ 0 h 234"/>
              <a:gd name="T46" fmla="*/ 574426584 w 436"/>
              <a:gd name="T47" fmla="*/ 92786527 h 234"/>
              <a:gd name="T48" fmla="*/ 435772185 w 436"/>
              <a:gd name="T49" fmla="*/ 188225399 h 234"/>
              <a:gd name="T50" fmla="*/ 435772185 w 436"/>
              <a:gd name="T51" fmla="*/ 265106020 h 234"/>
              <a:gd name="T52" fmla="*/ 382008447 w 436"/>
              <a:gd name="T53" fmla="*/ 273058172 h 234"/>
              <a:gd name="T54" fmla="*/ 365030336 w 436"/>
              <a:gd name="T55" fmla="*/ 328729747 h 234"/>
              <a:gd name="T56" fmla="*/ 282969185 w 436"/>
              <a:gd name="T57" fmla="*/ 294267166 h 234"/>
              <a:gd name="T58" fmla="*/ 254671772 w 436"/>
              <a:gd name="T59" fmla="*/ 315474532 h 234"/>
              <a:gd name="T60" fmla="*/ 144314838 w 436"/>
              <a:gd name="T61" fmla="*/ 281011952 h 234"/>
              <a:gd name="T62" fmla="*/ 67912471 w 436"/>
              <a:gd name="T63" fmla="*/ 326079030 h 234"/>
              <a:gd name="T64" fmla="*/ 90549392 w 436"/>
              <a:gd name="T65" fmla="*/ 405610316 h 234"/>
              <a:gd name="T66" fmla="*/ 36785640 w 436"/>
              <a:gd name="T67" fmla="*/ 397658165 h 234"/>
              <a:gd name="T68" fmla="*/ 0 w 436"/>
              <a:gd name="T69" fmla="*/ 524908977 h 234"/>
              <a:gd name="T70" fmla="*/ 11319305 w 436"/>
              <a:gd name="T71" fmla="*/ 575279118 h 2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234"/>
              <a:gd name="T110" fmla="*/ 436 w 436"/>
              <a:gd name="T111" fmla="*/ 234 h 2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234">
                <a:moveTo>
                  <a:pt x="4" y="217"/>
                </a:moveTo>
                <a:lnTo>
                  <a:pt x="21" y="231"/>
                </a:lnTo>
                <a:lnTo>
                  <a:pt x="65" y="233"/>
                </a:lnTo>
                <a:lnTo>
                  <a:pt x="96" y="234"/>
                </a:lnTo>
                <a:lnTo>
                  <a:pt x="101" y="214"/>
                </a:lnTo>
                <a:lnTo>
                  <a:pt x="104" y="204"/>
                </a:lnTo>
                <a:lnTo>
                  <a:pt x="129" y="181"/>
                </a:lnTo>
                <a:lnTo>
                  <a:pt x="122" y="160"/>
                </a:lnTo>
                <a:lnTo>
                  <a:pt x="182" y="132"/>
                </a:lnTo>
                <a:lnTo>
                  <a:pt x="220" y="114"/>
                </a:lnTo>
                <a:lnTo>
                  <a:pt x="233" y="132"/>
                </a:lnTo>
                <a:lnTo>
                  <a:pt x="242" y="140"/>
                </a:lnTo>
                <a:lnTo>
                  <a:pt x="252" y="150"/>
                </a:lnTo>
                <a:lnTo>
                  <a:pt x="294" y="136"/>
                </a:lnTo>
                <a:lnTo>
                  <a:pt x="301" y="110"/>
                </a:lnTo>
                <a:lnTo>
                  <a:pt x="376" y="111"/>
                </a:lnTo>
                <a:lnTo>
                  <a:pt x="396" y="93"/>
                </a:lnTo>
                <a:lnTo>
                  <a:pt x="436" y="97"/>
                </a:lnTo>
                <a:lnTo>
                  <a:pt x="436" y="41"/>
                </a:lnTo>
                <a:lnTo>
                  <a:pt x="436" y="0"/>
                </a:lnTo>
                <a:lnTo>
                  <a:pt x="376" y="0"/>
                </a:lnTo>
                <a:lnTo>
                  <a:pt x="285" y="0"/>
                </a:lnTo>
                <a:lnTo>
                  <a:pt x="233" y="0"/>
                </a:lnTo>
                <a:lnTo>
                  <a:pt x="203" y="35"/>
                </a:lnTo>
                <a:lnTo>
                  <a:pt x="154" y="71"/>
                </a:lnTo>
                <a:lnTo>
                  <a:pt x="154" y="100"/>
                </a:lnTo>
                <a:lnTo>
                  <a:pt x="135" y="103"/>
                </a:lnTo>
                <a:lnTo>
                  <a:pt x="129" y="124"/>
                </a:lnTo>
                <a:lnTo>
                  <a:pt x="100" y="111"/>
                </a:lnTo>
                <a:lnTo>
                  <a:pt x="90" y="119"/>
                </a:lnTo>
                <a:lnTo>
                  <a:pt x="51" y="106"/>
                </a:lnTo>
                <a:lnTo>
                  <a:pt x="24" y="123"/>
                </a:lnTo>
                <a:lnTo>
                  <a:pt x="32" y="153"/>
                </a:lnTo>
                <a:lnTo>
                  <a:pt x="13" y="150"/>
                </a:lnTo>
                <a:lnTo>
                  <a:pt x="0" y="198"/>
                </a:lnTo>
                <a:lnTo>
                  <a:pt x="4" y="217"/>
                </a:lnTo>
              </a:path>
            </a:pathLst>
          </a:custGeom>
          <a:solidFill>
            <a:srgbClr val="FF99CC"/>
          </a:solidFill>
          <a:ln w="1588">
            <a:solidFill>
              <a:srgbClr val="1F1A17"/>
            </a:solidFill>
            <a:prstDash val="solid"/>
            <a:round/>
            <a:headEnd/>
            <a:tailEnd/>
          </a:ln>
        </p:spPr>
        <p:txBody>
          <a:bodyPr/>
          <a:lstStyle/>
          <a:p>
            <a:endParaRPr lang="en-US"/>
          </a:p>
        </p:txBody>
      </p:sp>
      <p:sp>
        <p:nvSpPr>
          <p:cNvPr id="18524" name="Freeform 96"/>
          <p:cNvSpPr>
            <a:spLocks/>
          </p:cNvSpPr>
          <p:nvPr/>
        </p:nvSpPr>
        <p:spPr bwMode="auto">
          <a:xfrm>
            <a:off x="7013575" y="2895601"/>
            <a:ext cx="450850" cy="411163"/>
          </a:xfrm>
          <a:custGeom>
            <a:avLst/>
            <a:gdLst>
              <a:gd name="T0" fmla="*/ 749963610 w 268"/>
              <a:gd name="T1" fmla="*/ 0 h 252"/>
              <a:gd name="T2" fmla="*/ 546199690 w 268"/>
              <a:gd name="T3" fmla="*/ 34607855 h 252"/>
              <a:gd name="T4" fmla="*/ 396207914 w 268"/>
              <a:gd name="T5" fmla="*/ 61229034 h 252"/>
              <a:gd name="T6" fmla="*/ 319795603 w 268"/>
              <a:gd name="T7" fmla="*/ 117132530 h 252"/>
              <a:gd name="T8" fmla="*/ 260364179 w 268"/>
              <a:gd name="T9" fmla="*/ 173037631 h 252"/>
              <a:gd name="T10" fmla="*/ 141502962 w 268"/>
              <a:gd name="T11" fmla="*/ 202321567 h 252"/>
              <a:gd name="T12" fmla="*/ 67921894 w 268"/>
              <a:gd name="T13" fmla="*/ 279522347 h 252"/>
              <a:gd name="T14" fmla="*/ 0 w 268"/>
              <a:gd name="T15" fmla="*/ 284846254 h 252"/>
              <a:gd name="T16" fmla="*/ 5660858 w 268"/>
              <a:gd name="T17" fmla="*/ 295495699 h 252"/>
              <a:gd name="T18" fmla="*/ 16980894 w 268"/>
              <a:gd name="T19" fmla="*/ 399317595 h 252"/>
              <a:gd name="T20" fmla="*/ 50940993 w 268"/>
              <a:gd name="T21" fmla="*/ 468531750 h 252"/>
              <a:gd name="T22" fmla="*/ 212254416 w 268"/>
              <a:gd name="T23" fmla="*/ 614948164 h 252"/>
              <a:gd name="T24" fmla="*/ 237724118 w 268"/>
              <a:gd name="T25" fmla="*/ 670853266 h 252"/>
              <a:gd name="T26" fmla="*/ 283005923 w 268"/>
              <a:gd name="T27" fmla="*/ 660205452 h 252"/>
              <a:gd name="T28" fmla="*/ 288665098 w 268"/>
              <a:gd name="T29" fmla="*/ 660205452 h 252"/>
              <a:gd name="T30" fmla="*/ 362246139 w 268"/>
              <a:gd name="T31" fmla="*/ 564368601 h 252"/>
              <a:gd name="T32" fmla="*/ 362246139 w 268"/>
              <a:gd name="T33" fmla="*/ 487167872 h 252"/>
              <a:gd name="T34" fmla="*/ 396207914 w 268"/>
              <a:gd name="T35" fmla="*/ 468531750 h 252"/>
              <a:gd name="T36" fmla="*/ 441488143 w 268"/>
              <a:gd name="T37" fmla="*/ 468531750 h 252"/>
              <a:gd name="T38" fmla="*/ 529220485 w 268"/>
              <a:gd name="T39" fmla="*/ 290170161 h 252"/>
              <a:gd name="T40" fmla="*/ 571671021 w 268"/>
              <a:gd name="T41" fmla="*/ 226280015 h 252"/>
              <a:gd name="T42" fmla="*/ 636761619 w 268"/>
              <a:gd name="T43" fmla="*/ 175700401 h 252"/>
              <a:gd name="T44" fmla="*/ 670721711 w 268"/>
              <a:gd name="T45" fmla="*/ 103821921 h 252"/>
              <a:gd name="T46" fmla="*/ 758454053 w 268"/>
              <a:gd name="T47" fmla="*/ 61229034 h 252"/>
              <a:gd name="T48" fmla="*/ 752793197 w 268"/>
              <a:gd name="T49" fmla="*/ 26621173 h 252"/>
              <a:gd name="T50" fmla="*/ 749963610 w 268"/>
              <a:gd name="T51" fmla="*/ 0 h 2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8"/>
              <a:gd name="T79" fmla="*/ 0 h 252"/>
              <a:gd name="T80" fmla="*/ 268 w 268"/>
              <a:gd name="T81" fmla="*/ 252 h 2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8" h="252">
                <a:moveTo>
                  <a:pt x="265" y="0"/>
                </a:moveTo>
                <a:lnTo>
                  <a:pt x="193" y="13"/>
                </a:lnTo>
                <a:lnTo>
                  <a:pt x="140" y="23"/>
                </a:lnTo>
                <a:lnTo>
                  <a:pt x="113" y="44"/>
                </a:lnTo>
                <a:lnTo>
                  <a:pt x="92" y="65"/>
                </a:lnTo>
                <a:lnTo>
                  <a:pt x="50" y="76"/>
                </a:lnTo>
                <a:lnTo>
                  <a:pt x="24" y="105"/>
                </a:lnTo>
                <a:lnTo>
                  <a:pt x="0" y="107"/>
                </a:lnTo>
                <a:lnTo>
                  <a:pt x="2" y="111"/>
                </a:lnTo>
                <a:lnTo>
                  <a:pt x="6" y="150"/>
                </a:lnTo>
                <a:lnTo>
                  <a:pt x="18" y="176"/>
                </a:lnTo>
                <a:lnTo>
                  <a:pt x="75" y="231"/>
                </a:lnTo>
                <a:lnTo>
                  <a:pt x="84" y="252"/>
                </a:lnTo>
                <a:lnTo>
                  <a:pt x="100" y="248"/>
                </a:lnTo>
                <a:lnTo>
                  <a:pt x="102" y="248"/>
                </a:lnTo>
                <a:lnTo>
                  <a:pt x="128" y="212"/>
                </a:lnTo>
                <a:lnTo>
                  <a:pt x="128" y="183"/>
                </a:lnTo>
                <a:lnTo>
                  <a:pt x="140" y="176"/>
                </a:lnTo>
                <a:lnTo>
                  <a:pt x="156" y="176"/>
                </a:lnTo>
                <a:lnTo>
                  <a:pt x="187" y="109"/>
                </a:lnTo>
                <a:lnTo>
                  <a:pt x="202" y="85"/>
                </a:lnTo>
                <a:lnTo>
                  <a:pt x="225" y="66"/>
                </a:lnTo>
                <a:lnTo>
                  <a:pt x="237" y="39"/>
                </a:lnTo>
                <a:lnTo>
                  <a:pt x="268" y="23"/>
                </a:lnTo>
                <a:lnTo>
                  <a:pt x="266" y="10"/>
                </a:lnTo>
                <a:lnTo>
                  <a:pt x="265" y="0"/>
                </a:lnTo>
                <a:close/>
              </a:path>
            </a:pathLst>
          </a:custGeom>
          <a:solidFill>
            <a:srgbClr val="66CCFF"/>
          </a:solidFill>
          <a:ln w="9525">
            <a:noFill/>
            <a:round/>
            <a:headEnd/>
            <a:tailEnd/>
          </a:ln>
        </p:spPr>
        <p:txBody>
          <a:bodyPr/>
          <a:lstStyle/>
          <a:p>
            <a:endParaRPr lang="en-US"/>
          </a:p>
        </p:txBody>
      </p:sp>
      <p:sp>
        <p:nvSpPr>
          <p:cNvPr id="18525" name="Freeform 97"/>
          <p:cNvSpPr>
            <a:spLocks/>
          </p:cNvSpPr>
          <p:nvPr/>
        </p:nvSpPr>
        <p:spPr bwMode="auto">
          <a:xfrm>
            <a:off x="7013575" y="2895601"/>
            <a:ext cx="450850" cy="411163"/>
          </a:xfrm>
          <a:custGeom>
            <a:avLst/>
            <a:gdLst>
              <a:gd name="T0" fmla="*/ 749963610 w 268"/>
              <a:gd name="T1" fmla="*/ 0 h 252"/>
              <a:gd name="T2" fmla="*/ 546199690 w 268"/>
              <a:gd name="T3" fmla="*/ 34607855 h 252"/>
              <a:gd name="T4" fmla="*/ 396207914 w 268"/>
              <a:gd name="T5" fmla="*/ 61229034 h 252"/>
              <a:gd name="T6" fmla="*/ 319795603 w 268"/>
              <a:gd name="T7" fmla="*/ 117132530 h 252"/>
              <a:gd name="T8" fmla="*/ 260364179 w 268"/>
              <a:gd name="T9" fmla="*/ 173037631 h 252"/>
              <a:gd name="T10" fmla="*/ 141502962 w 268"/>
              <a:gd name="T11" fmla="*/ 202321567 h 252"/>
              <a:gd name="T12" fmla="*/ 67921894 w 268"/>
              <a:gd name="T13" fmla="*/ 279522347 h 252"/>
              <a:gd name="T14" fmla="*/ 0 w 268"/>
              <a:gd name="T15" fmla="*/ 284846254 h 252"/>
              <a:gd name="T16" fmla="*/ 5660858 w 268"/>
              <a:gd name="T17" fmla="*/ 295495699 h 252"/>
              <a:gd name="T18" fmla="*/ 16980894 w 268"/>
              <a:gd name="T19" fmla="*/ 399317595 h 252"/>
              <a:gd name="T20" fmla="*/ 50940993 w 268"/>
              <a:gd name="T21" fmla="*/ 468531750 h 252"/>
              <a:gd name="T22" fmla="*/ 212254416 w 268"/>
              <a:gd name="T23" fmla="*/ 614948164 h 252"/>
              <a:gd name="T24" fmla="*/ 237724118 w 268"/>
              <a:gd name="T25" fmla="*/ 670853266 h 252"/>
              <a:gd name="T26" fmla="*/ 283005923 w 268"/>
              <a:gd name="T27" fmla="*/ 660205452 h 252"/>
              <a:gd name="T28" fmla="*/ 288665098 w 268"/>
              <a:gd name="T29" fmla="*/ 660205452 h 252"/>
              <a:gd name="T30" fmla="*/ 362246139 w 268"/>
              <a:gd name="T31" fmla="*/ 564368601 h 252"/>
              <a:gd name="T32" fmla="*/ 362246139 w 268"/>
              <a:gd name="T33" fmla="*/ 487167872 h 252"/>
              <a:gd name="T34" fmla="*/ 396207914 w 268"/>
              <a:gd name="T35" fmla="*/ 468531750 h 252"/>
              <a:gd name="T36" fmla="*/ 441488143 w 268"/>
              <a:gd name="T37" fmla="*/ 468531750 h 252"/>
              <a:gd name="T38" fmla="*/ 529220485 w 268"/>
              <a:gd name="T39" fmla="*/ 290170161 h 252"/>
              <a:gd name="T40" fmla="*/ 571671021 w 268"/>
              <a:gd name="T41" fmla="*/ 226280015 h 252"/>
              <a:gd name="T42" fmla="*/ 636761619 w 268"/>
              <a:gd name="T43" fmla="*/ 175700401 h 252"/>
              <a:gd name="T44" fmla="*/ 670721711 w 268"/>
              <a:gd name="T45" fmla="*/ 103821921 h 252"/>
              <a:gd name="T46" fmla="*/ 758454053 w 268"/>
              <a:gd name="T47" fmla="*/ 61229034 h 252"/>
              <a:gd name="T48" fmla="*/ 752793197 w 268"/>
              <a:gd name="T49" fmla="*/ 26621173 h 252"/>
              <a:gd name="T50" fmla="*/ 749963610 w 268"/>
              <a:gd name="T51" fmla="*/ 0 h 2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8"/>
              <a:gd name="T79" fmla="*/ 0 h 252"/>
              <a:gd name="T80" fmla="*/ 268 w 268"/>
              <a:gd name="T81" fmla="*/ 252 h 2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8" h="252">
                <a:moveTo>
                  <a:pt x="265" y="0"/>
                </a:moveTo>
                <a:lnTo>
                  <a:pt x="193" y="13"/>
                </a:lnTo>
                <a:lnTo>
                  <a:pt x="140" y="23"/>
                </a:lnTo>
                <a:lnTo>
                  <a:pt x="113" y="44"/>
                </a:lnTo>
                <a:lnTo>
                  <a:pt x="92" y="65"/>
                </a:lnTo>
                <a:lnTo>
                  <a:pt x="50" y="76"/>
                </a:lnTo>
                <a:lnTo>
                  <a:pt x="24" y="105"/>
                </a:lnTo>
                <a:lnTo>
                  <a:pt x="0" y="107"/>
                </a:lnTo>
                <a:lnTo>
                  <a:pt x="2" y="111"/>
                </a:lnTo>
                <a:lnTo>
                  <a:pt x="6" y="150"/>
                </a:lnTo>
                <a:lnTo>
                  <a:pt x="18" y="176"/>
                </a:lnTo>
                <a:lnTo>
                  <a:pt x="75" y="231"/>
                </a:lnTo>
                <a:lnTo>
                  <a:pt x="84" y="252"/>
                </a:lnTo>
                <a:lnTo>
                  <a:pt x="100" y="248"/>
                </a:lnTo>
                <a:lnTo>
                  <a:pt x="102" y="248"/>
                </a:lnTo>
                <a:lnTo>
                  <a:pt x="128" y="212"/>
                </a:lnTo>
                <a:lnTo>
                  <a:pt x="128" y="183"/>
                </a:lnTo>
                <a:lnTo>
                  <a:pt x="140" y="176"/>
                </a:lnTo>
                <a:lnTo>
                  <a:pt x="156" y="176"/>
                </a:lnTo>
                <a:lnTo>
                  <a:pt x="187" y="109"/>
                </a:lnTo>
                <a:lnTo>
                  <a:pt x="202" y="85"/>
                </a:lnTo>
                <a:lnTo>
                  <a:pt x="225" y="66"/>
                </a:lnTo>
                <a:lnTo>
                  <a:pt x="237" y="39"/>
                </a:lnTo>
                <a:lnTo>
                  <a:pt x="268" y="23"/>
                </a:lnTo>
                <a:lnTo>
                  <a:pt x="266" y="10"/>
                </a:lnTo>
                <a:lnTo>
                  <a:pt x="265" y="0"/>
                </a:lnTo>
              </a:path>
            </a:pathLst>
          </a:custGeom>
          <a:noFill/>
          <a:ln w="1588">
            <a:solidFill>
              <a:srgbClr val="1F1A17"/>
            </a:solidFill>
            <a:prstDash val="solid"/>
            <a:round/>
            <a:headEnd/>
            <a:tailEnd/>
          </a:ln>
        </p:spPr>
        <p:txBody>
          <a:bodyPr/>
          <a:lstStyle/>
          <a:p>
            <a:endParaRPr lang="en-US"/>
          </a:p>
        </p:txBody>
      </p:sp>
      <p:sp>
        <p:nvSpPr>
          <p:cNvPr id="18526" name="Freeform 98"/>
          <p:cNvSpPr>
            <a:spLocks/>
          </p:cNvSpPr>
          <p:nvPr/>
        </p:nvSpPr>
        <p:spPr bwMode="auto">
          <a:xfrm>
            <a:off x="6981825" y="2770189"/>
            <a:ext cx="477838" cy="300037"/>
          </a:xfrm>
          <a:custGeom>
            <a:avLst/>
            <a:gdLst>
              <a:gd name="T0" fmla="*/ 31360018 w 283"/>
              <a:gd name="T1" fmla="*/ 204740992 h 184"/>
              <a:gd name="T2" fmla="*/ 65571866 w 283"/>
              <a:gd name="T3" fmla="*/ 204740992 h 184"/>
              <a:gd name="T4" fmla="*/ 165353880 w 283"/>
              <a:gd name="T5" fmla="*/ 135606946 h 184"/>
              <a:gd name="T6" fmla="*/ 205267687 w 283"/>
              <a:gd name="T7" fmla="*/ 119654441 h 184"/>
              <a:gd name="T8" fmla="*/ 256585493 w 283"/>
              <a:gd name="T9" fmla="*/ 156880215 h 184"/>
              <a:gd name="T10" fmla="*/ 373473398 w 283"/>
              <a:gd name="T11" fmla="*/ 170174784 h 184"/>
              <a:gd name="T12" fmla="*/ 450449288 w 283"/>
              <a:gd name="T13" fmla="*/ 199423490 h 184"/>
              <a:gd name="T14" fmla="*/ 518871270 w 283"/>
              <a:gd name="T15" fmla="*/ 146243580 h 184"/>
              <a:gd name="T16" fmla="*/ 627207060 w 283"/>
              <a:gd name="T17" fmla="*/ 143584014 h 184"/>
              <a:gd name="T18" fmla="*/ 789710745 w 283"/>
              <a:gd name="T19" fmla="*/ 0 h 184"/>
              <a:gd name="T20" fmla="*/ 795412717 w 283"/>
              <a:gd name="T21" fmla="*/ 0 h 184"/>
              <a:gd name="T22" fmla="*/ 792562575 w 283"/>
              <a:gd name="T23" fmla="*/ 26589146 h 184"/>
              <a:gd name="T24" fmla="*/ 789710745 w 283"/>
              <a:gd name="T25" fmla="*/ 69134072 h 184"/>
              <a:gd name="T26" fmla="*/ 806816662 w 283"/>
              <a:gd name="T27" fmla="*/ 204740992 h 184"/>
              <a:gd name="T28" fmla="*/ 601549028 w 283"/>
              <a:gd name="T29" fmla="*/ 239307251 h 184"/>
              <a:gd name="T30" fmla="*/ 450449288 w 283"/>
              <a:gd name="T31" fmla="*/ 265898021 h 184"/>
              <a:gd name="T32" fmla="*/ 373473398 w 283"/>
              <a:gd name="T33" fmla="*/ 321735867 h 184"/>
              <a:gd name="T34" fmla="*/ 313603530 w 283"/>
              <a:gd name="T35" fmla="*/ 377573712 h 184"/>
              <a:gd name="T36" fmla="*/ 193863742 w 283"/>
              <a:gd name="T37" fmla="*/ 406822418 h 184"/>
              <a:gd name="T38" fmla="*/ 119739788 w 283"/>
              <a:gd name="T39" fmla="*/ 483933634 h 184"/>
              <a:gd name="T40" fmla="*/ 51317766 w 283"/>
              <a:gd name="T41" fmla="*/ 489251136 h 184"/>
              <a:gd name="T42" fmla="*/ 42763963 w 283"/>
              <a:gd name="T43" fmla="*/ 475956566 h 184"/>
              <a:gd name="T44" fmla="*/ 0 w 283"/>
              <a:gd name="T45" fmla="*/ 420116988 h 184"/>
              <a:gd name="T46" fmla="*/ 31360018 w 283"/>
              <a:gd name="T47" fmla="*/ 204740992 h 18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3"/>
              <a:gd name="T73" fmla="*/ 0 h 184"/>
              <a:gd name="T74" fmla="*/ 283 w 283"/>
              <a:gd name="T75" fmla="*/ 184 h 18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3" h="184">
                <a:moveTo>
                  <a:pt x="11" y="77"/>
                </a:moveTo>
                <a:lnTo>
                  <a:pt x="23" y="77"/>
                </a:lnTo>
                <a:lnTo>
                  <a:pt x="58" y="51"/>
                </a:lnTo>
                <a:lnTo>
                  <a:pt x="72" y="45"/>
                </a:lnTo>
                <a:lnTo>
                  <a:pt x="90" y="59"/>
                </a:lnTo>
                <a:lnTo>
                  <a:pt x="131" y="64"/>
                </a:lnTo>
                <a:lnTo>
                  <a:pt x="158" y="75"/>
                </a:lnTo>
                <a:lnTo>
                  <a:pt x="182" y="55"/>
                </a:lnTo>
                <a:lnTo>
                  <a:pt x="220" y="54"/>
                </a:lnTo>
                <a:lnTo>
                  <a:pt x="277" y="0"/>
                </a:lnTo>
                <a:lnTo>
                  <a:pt x="279" y="0"/>
                </a:lnTo>
                <a:lnTo>
                  <a:pt x="278" y="10"/>
                </a:lnTo>
                <a:lnTo>
                  <a:pt x="277" y="26"/>
                </a:lnTo>
                <a:lnTo>
                  <a:pt x="283" y="77"/>
                </a:lnTo>
                <a:lnTo>
                  <a:pt x="211" y="90"/>
                </a:lnTo>
                <a:lnTo>
                  <a:pt x="158" y="100"/>
                </a:lnTo>
                <a:lnTo>
                  <a:pt x="131" y="121"/>
                </a:lnTo>
                <a:lnTo>
                  <a:pt x="110" y="142"/>
                </a:lnTo>
                <a:lnTo>
                  <a:pt x="68" y="153"/>
                </a:lnTo>
                <a:lnTo>
                  <a:pt x="42" y="182"/>
                </a:lnTo>
                <a:lnTo>
                  <a:pt x="18" y="184"/>
                </a:lnTo>
                <a:lnTo>
                  <a:pt x="15" y="179"/>
                </a:lnTo>
                <a:lnTo>
                  <a:pt x="0" y="158"/>
                </a:lnTo>
                <a:lnTo>
                  <a:pt x="11" y="77"/>
                </a:lnTo>
                <a:close/>
              </a:path>
            </a:pathLst>
          </a:custGeom>
          <a:solidFill>
            <a:schemeClr val="bg2"/>
          </a:solidFill>
          <a:ln w="9525">
            <a:noFill/>
            <a:round/>
            <a:headEnd/>
            <a:tailEnd/>
          </a:ln>
        </p:spPr>
        <p:txBody>
          <a:bodyPr/>
          <a:lstStyle/>
          <a:p>
            <a:endParaRPr lang="en-US"/>
          </a:p>
        </p:txBody>
      </p:sp>
      <p:sp>
        <p:nvSpPr>
          <p:cNvPr id="18527" name="Freeform 99"/>
          <p:cNvSpPr>
            <a:spLocks/>
          </p:cNvSpPr>
          <p:nvPr/>
        </p:nvSpPr>
        <p:spPr bwMode="auto">
          <a:xfrm>
            <a:off x="6981825" y="2770189"/>
            <a:ext cx="477838" cy="300037"/>
          </a:xfrm>
          <a:custGeom>
            <a:avLst/>
            <a:gdLst>
              <a:gd name="T0" fmla="*/ 31360018 w 283"/>
              <a:gd name="T1" fmla="*/ 204740992 h 184"/>
              <a:gd name="T2" fmla="*/ 65571866 w 283"/>
              <a:gd name="T3" fmla="*/ 204740992 h 184"/>
              <a:gd name="T4" fmla="*/ 165353880 w 283"/>
              <a:gd name="T5" fmla="*/ 135606946 h 184"/>
              <a:gd name="T6" fmla="*/ 205267687 w 283"/>
              <a:gd name="T7" fmla="*/ 119654441 h 184"/>
              <a:gd name="T8" fmla="*/ 256585493 w 283"/>
              <a:gd name="T9" fmla="*/ 156880215 h 184"/>
              <a:gd name="T10" fmla="*/ 373473398 w 283"/>
              <a:gd name="T11" fmla="*/ 170174784 h 184"/>
              <a:gd name="T12" fmla="*/ 450449288 w 283"/>
              <a:gd name="T13" fmla="*/ 199423490 h 184"/>
              <a:gd name="T14" fmla="*/ 518871270 w 283"/>
              <a:gd name="T15" fmla="*/ 146243580 h 184"/>
              <a:gd name="T16" fmla="*/ 627207060 w 283"/>
              <a:gd name="T17" fmla="*/ 143584014 h 184"/>
              <a:gd name="T18" fmla="*/ 789710745 w 283"/>
              <a:gd name="T19" fmla="*/ 0 h 184"/>
              <a:gd name="T20" fmla="*/ 795412717 w 283"/>
              <a:gd name="T21" fmla="*/ 0 h 184"/>
              <a:gd name="T22" fmla="*/ 792562575 w 283"/>
              <a:gd name="T23" fmla="*/ 26589146 h 184"/>
              <a:gd name="T24" fmla="*/ 789710745 w 283"/>
              <a:gd name="T25" fmla="*/ 69134072 h 184"/>
              <a:gd name="T26" fmla="*/ 806816662 w 283"/>
              <a:gd name="T27" fmla="*/ 204740992 h 184"/>
              <a:gd name="T28" fmla="*/ 601549028 w 283"/>
              <a:gd name="T29" fmla="*/ 239307251 h 184"/>
              <a:gd name="T30" fmla="*/ 450449288 w 283"/>
              <a:gd name="T31" fmla="*/ 265898021 h 184"/>
              <a:gd name="T32" fmla="*/ 373473398 w 283"/>
              <a:gd name="T33" fmla="*/ 321735867 h 184"/>
              <a:gd name="T34" fmla="*/ 313603530 w 283"/>
              <a:gd name="T35" fmla="*/ 377573712 h 184"/>
              <a:gd name="T36" fmla="*/ 193863742 w 283"/>
              <a:gd name="T37" fmla="*/ 406822418 h 184"/>
              <a:gd name="T38" fmla="*/ 119739788 w 283"/>
              <a:gd name="T39" fmla="*/ 483933634 h 184"/>
              <a:gd name="T40" fmla="*/ 51317766 w 283"/>
              <a:gd name="T41" fmla="*/ 489251136 h 184"/>
              <a:gd name="T42" fmla="*/ 42763963 w 283"/>
              <a:gd name="T43" fmla="*/ 475956566 h 184"/>
              <a:gd name="T44" fmla="*/ 0 w 283"/>
              <a:gd name="T45" fmla="*/ 420116988 h 184"/>
              <a:gd name="T46" fmla="*/ 31360018 w 283"/>
              <a:gd name="T47" fmla="*/ 204740992 h 18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3"/>
              <a:gd name="T73" fmla="*/ 0 h 184"/>
              <a:gd name="T74" fmla="*/ 283 w 283"/>
              <a:gd name="T75" fmla="*/ 184 h 18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3" h="184">
                <a:moveTo>
                  <a:pt x="11" y="77"/>
                </a:moveTo>
                <a:lnTo>
                  <a:pt x="23" y="77"/>
                </a:lnTo>
                <a:lnTo>
                  <a:pt x="58" y="51"/>
                </a:lnTo>
                <a:lnTo>
                  <a:pt x="72" y="45"/>
                </a:lnTo>
                <a:lnTo>
                  <a:pt x="90" y="59"/>
                </a:lnTo>
                <a:lnTo>
                  <a:pt x="131" y="64"/>
                </a:lnTo>
                <a:lnTo>
                  <a:pt x="158" y="75"/>
                </a:lnTo>
                <a:lnTo>
                  <a:pt x="182" y="55"/>
                </a:lnTo>
                <a:lnTo>
                  <a:pt x="220" y="54"/>
                </a:lnTo>
                <a:lnTo>
                  <a:pt x="277" y="0"/>
                </a:lnTo>
                <a:lnTo>
                  <a:pt x="279" y="0"/>
                </a:lnTo>
                <a:lnTo>
                  <a:pt x="278" y="10"/>
                </a:lnTo>
                <a:lnTo>
                  <a:pt x="277" y="26"/>
                </a:lnTo>
                <a:lnTo>
                  <a:pt x="283" y="77"/>
                </a:lnTo>
                <a:lnTo>
                  <a:pt x="211" y="90"/>
                </a:lnTo>
                <a:lnTo>
                  <a:pt x="158" y="100"/>
                </a:lnTo>
                <a:lnTo>
                  <a:pt x="131" y="121"/>
                </a:lnTo>
                <a:lnTo>
                  <a:pt x="110" y="142"/>
                </a:lnTo>
                <a:lnTo>
                  <a:pt x="68" y="153"/>
                </a:lnTo>
                <a:lnTo>
                  <a:pt x="42" y="182"/>
                </a:lnTo>
                <a:lnTo>
                  <a:pt x="18" y="184"/>
                </a:lnTo>
                <a:lnTo>
                  <a:pt x="15" y="179"/>
                </a:lnTo>
                <a:lnTo>
                  <a:pt x="0" y="158"/>
                </a:lnTo>
                <a:lnTo>
                  <a:pt x="11" y="77"/>
                </a:lnTo>
              </a:path>
            </a:pathLst>
          </a:custGeom>
          <a:solidFill>
            <a:srgbClr val="66CCFF"/>
          </a:solidFill>
          <a:ln w="1588">
            <a:solidFill>
              <a:srgbClr val="1F1A17"/>
            </a:solidFill>
            <a:prstDash val="solid"/>
            <a:round/>
            <a:headEnd/>
            <a:tailEnd/>
          </a:ln>
        </p:spPr>
        <p:txBody>
          <a:bodyPr/>
          <a:lstStyle/>
          <a:p>
            <a:endParaRPr lang="en-US"/>
          </a:p>
        </p:txBody>
      </p:sp>
      <p:sp>
        <p:nvSpPr>
          <p:cNvPr id="18528" name="Freeform 100"/>
          <p:cNvSpPr>
            <a:spLocks/>
          </p:cNvSpPr>
          <p:nvPr/>
        </p:nvSpPr>
        <p:spPr bwMode="auto">
          <a:xfrm>
            <a:off x="6932613" y="2533650"/>
            <a:ext cx="654050" cy="361950"/>
          </a:xfrm>
          <a:custGeom>
            <a:avLst/>
            <a:gdLst>
              <a:gd name="T0" fmla="*/ 0 w 390"/>
              <a:gd name="T1" fmla="*/ 374809006 h 222"/>
              <a:gd name="T2" fmla="*/ 50625144 w 390"/>
              <a:gd name="T3" fmla="*/ 374809006 h 222"/>
              <a:gd name="T4" fmla="*/ 75936884 w 390"/>
              <a:gd name="T5" fmla="*/ 451897915 h 222"/>
              <a:gd name="T6" fmla="*/ 115312385 w 390"/>
              <a:gd name="T7" fmla="*/ 574176657 h 222"/>
              <a:gd name="T8" fmla="*/ 118124800 w 390"/>
              <a:gd name="T9" fmla="*/ 584808527 h 222"/>
              <a:gd name="T10" fmla="*/ 118124800 w 390"/>
              <a:gd name="T11" fmla="*/ 590125278 h 222"/>
              <a:gd name="T12" fmla="*/ 151875446 w 390"/>
              <a:gd name="T13" fmla="*/ 590125278 h 222"/>
              <a:gd name="T14" fmla="*/ 250313347 w 390"/>
              <a:gd name="T15" fmla="*/ 521010782 h 222"/>
              <a:gd name="T16" fmla="*/ 289687144 w 390"/>
              <a:gd name="T17" fmla="*/ 505062160 h 222"/>
              <a:gd name="T18" fmla="*/ 340312276 w 390"/>
              <a:gd name="T19" fmla="*/ 542277784 h 222"/>
              <a:gd name="T20" fmla="*/ 455624713 w 390"/>
              <a:gd name="T21" fmla="*/ 555568845 h 222"/>
              <a:gd name="T22" fmla="*/ 531563249 w 390"/>
              <a:gd name="T23" fmla="*/ 584808527 h 222"/>
              <a:gd name="T24" fmla="*/ 599062865 w 390"/>
              <a:gd name="T25" fmla="*/ 531644283 h 222"/>
              <a:gd name="T26" fmla="*/ 705937955 w 390"/>
              <a:gd name="T27" fmla="*/ 528986723 h 222"/>
              <a:gd name="T28" fmla="*/ 866250591 w 390"/>
              <a:gd name="T29" fmla="*/ 385442507 h 222"/>
              <a:gd name="T30" fmla="*/ 871875420 w 390"/>
              <a:gd name="T31" fmla="*/ 385442507 h 222"/>
              <a:gd name="T32" fmla="*/ 919688346 w 390"/>
              <a:gd name="T33" fmla="*/ 316328011 h 222"/>
              <a:gd name="T34" fmla="*/ 1096875467 w 390"/>
              <a:gd name="T35" fmla="*/ 178100597 h 222"/>
              <a:gd name="T36" fmla="*/ 998437619 w 390"/>
              <a:gd name="T37" fmla="*/ 90379894 h 222"/>
              <a:gd name="T38" fmla="*/ 956249730 w 390"/>
              <a:gd name="T39" fmla="*/ 53164258 h 222"/>
              <a:gd name="T40" fmla="*/ 956249730 w 390"/>
              <a:gd name="T41" fmla="*/ 10633504 h 222"/>
              <a:gd name="T42" fmla="*/ 843749601 w 390"/>
              <a:gd name="T43" fmla="*/ 0 h 222"/>
              <a:gd name="T44" fmla="*/ 787499642 w 390"/>
              <a:gd name="T45" fmla="*/ 47847507 h 222"/>
              <a:gd name="T46" fmla="*/ 576563552 w 390"/>
              <a:gd name="T47" fmla="*/ 45189947 h 222"/>
              <a:gd name="T48" fmla="*/ 556874976 w 390"/>
              <a:gd name="T49" fmla="*/ 114302851 h 222"/>
              <a:gd name="T50" fmla="*/ 438750124 w 390"/>
              <a:gd name="T51" fmla="*/ 151518475 h 222"/>
              <a:gd name="T52" fmla="*/ 385312579 w 390"/>
              <a:gd name="T53" fmla="*/ 103670955 h 222"/>
              <a:gd name="T54" fmla="*/ 348749518 w 390"/>
              <a:gd name="T55" fmla="*/ 55823461 h 222"/>
              <a:gd name="T56" fmla="*/ 241874427 w 390"/>
              <a:gd name="T57" fmla="*/ 103670955 h 222"/>
              <a:gd name="T58" fmla="*/ 73124470 w 390"/>
              <a:gd name="T59" fmla="*/ 178100597 h 222"/>
              <a:gd name="T60" fmla="*/ 92813046 w 390"/>
              <a:gd name="T61" fmla="*/ 233924084 h 222"/>
              <a:gd name="T62" fmla="*/ 22499320 w 390"/>
              <a:gd name="T63" fmla="*/ 295062639 h 222"/>
              <a:gd name="T64" fmla="*/ 0 w 390"/>
              <a:gd name="T65" fmla="*/ 374809006 h 2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0"/>
              <a:gd name="T100" fmla="*/ 0 h 222"/>
              <a:gd name="T101" fmla="*/ 390 w 390"/>
              <a:gd name="T102" fmla="*/ 222 h 2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0" h="222">
                <a:moveTo>
                  <a:pt x="0" y="141"/>
                </a:moveTo>
                <a:lnTo>
                  <a:pt x="18" y="141"/>
                </a:lnTo>
                <a:lnTo>
                  <a:pt x="27" y="170"/>
                </a:lnTo>
                <a:lnTo>
                  <a:pt x="41" y="216"/>
                </a:lnTo>
                <a:lnTo>
                  <a:pt x="42" y="220"/>
                </a:lnTo>
                <a:lnTo>
                  <a:pt x="42" y="222"/>
                </a:lnTo>
                <a:lnTo>
                  <a:pt x="54" y="222"/>
                </a:lnTo>
                <a:lnTo>
                  <a:pt x="89" y="196"/>
                </a:lnTo>
                <a:lnTo>
                  <a:pt x="103" y="190"/>
                </a:lnTo>
                <a:lnTo>
                  <a:pt x="121" y="204"/>
                </a:lnTo>
                <a:lnTo>
                  <a:pt x="162" y="209"/>
                </a:lnTo>
                <a:lnTo>
                  <a:pt x="189" y="220"/>
                </a:lnTo>
                <a:lnTo>
                  <a:pt x="213" y="200"/>
                </a:lnTo>
                <a:lnTo>
                  <a:pt x="251" y="199"/>
                </a:lnTo>
                <a:lnTo>
                  <a:pt x="308" y="145"/>
                </a:lnTo>
                <a:lnTo>
                  <a:pt x="310" y="145"/>
                </a:lnTo>
                <a:lnTo>
                  <a:pt x="327" y="119"/>
                </a:lnTo>
                <a:lnTo>
                  <a:pt x="390" y="67"/>
                </a:lnTo>
                <a:lnTo>
                  <a:pt x="355" y="34"/>
                </a:lnTo>
                <a:lnTo>
                  <a:pt x="340" y="20"/>
                </a:lnTo>
                <a:lnTo>
                  <a:pt x="340" y="4"/>
                </a:lnTo>
                <a:lnTo>
                  <a:pt x="300" y="0"/>
                </a:lnTo>
                <a:lnTo>
                  <a:pt x="280" y="18"/>
                </a:lnTo>
                <a:lnTo>
                  <a:pt x="205" y="17"/>
                </a:lnTo>
                <a:lnTo>
                  <a:pt x="198" y="43"/>
                </a:lnTo>
                <a:lnTo>
                  <a:pt x="156" y="57"/>
                </a:lnTo>
                <a:lnTo>
                  <a:pt x="137" y="39"/>
                </a:lnTo>
                <a:lnTo>
                  <a:pt x="124" y="21"/>
                </a:lnTo>
                <a:lnTo>
                  <a:pt x="86" y="39"/>
                </a:lnTo>
                <a:lnTo>
                  <a:pt x="26" y="67"/>
                </a:lnTo>
                <a:lnTo>
                  <a:pt x="33" y="88"/>
                </a:lnTo>
                <a:lnTo>
                  <a:pt x="8" y="111"/>
                </a:lnTo>
                <a:lnTo>
                  <a:pt x="0" y="141"/>
                </a:lnTo>
                <a:close/>
              </a:path>
            </a:pathLst>
          </a:custGeom>
          <a:solidFill>
            <a:schemeClr val="bg2"/>
          </a:solidFill>
          <a:ln w="9525">
            <a:noFill/>
            <a:round/>
            <a:headEnd/>
            <a:tailEnd/>
          </a:ln>
        </p:spPr>
        <p:txBody>
          <a:bodyPr/>
          <a:lstStyle/>
          <a:p>
            <a:endParaRPr lang="en-US"/>
          </a:p>
        </p:txBody>
      </p:sp>
      <p:sp>
        <p:nvSpPr>
          <p:cNvPr id="18529" name="Freeform 101"/>
          <p:cNvSpPr>
            <a:spLocks/>
          </p:cNvSpPr>
          <p:nvPr/>
        </p:nvSpPr>
        <p:spPr bwMode="auto">
          <a:xfrm>
            <a:off x="6932613" y="2533650"/>
            <a:ext cx="654050" cy="361950"/>
          </a:xfrm>
          <a:custGeom>
            <a:avLst/>
            <a:gdLst>
              <a:gd name="T0" fmla="*/ 0 w 390"/>
              <a:gd name="T1" fmla="*/ 374809006 h 222"/>
              <a:gd name="T2" fmla="*/ 50625144 w 390"/>
              <a:gd name="T3" fmla="*/ 374809006 h 222"/>
              <a:gd name="T4" fmla="*/ 75936884 w 390"/>
              <a:gd name="T5" fmla="*/ 451897915 h 222"/>
              <a:gd name="T6" fmla="*/ 115312385 w 390"/>
              <a:gd name="T7" fmla="*/ 574176657 h 222"/>
              <a:gd name="T8" fmla="*/ 118124800 w 390"/>
              <a:gd name="T9" fmla="*/ 584808527 h 222"/>
              <a:gd name="T10" fmla="*/ 118124800 w 390"/>
              <a:gd name="T11" fmla="*/ 590125278 h 222"/>
              <a:gd name="T12" fmla="*/ 151875446 w 390"/>
              <a:gd name="T13" fmla="*/ 590125278 h 222"/>
              <a:gd name="T14" fmla="*/ 250313347 w 390"/>
              <a:gd name="T15" fmla="*/ 521010782 h 222"/>
              <a:gd name="T16" fmla="*/ 289687144 w 390"/>
              <a:gd name="T17" fmla="*/ 505062160 h 222"/>
              <a:gd name="T18" fmla="*/ 340312276 w 390"/>
              <a:gd name="T19" fmla="*/ 542277784 h 222"/>
              <a:gd name="T20" fmla="*/ 455624713 w 390"/>
              <a:gd name="T21" fmla="*/ 555568845 h 222"/>
              <a:gd name="T22" fmla="*/ 531563249 w 390"/>
              <a:gd name="T23" fmla="*/ 584808527 h 222"/>
              <a:gd name="T24" fmla="*/ 599062865 w 390"/>
              <a:gd name="T25" fmla="*/ 531644283 h 222"/>
              <a:gd name="T26" fmla="*/ 705937955 w 390"/>
              <a:gd name="T27" fmla="*/ 528986723 h 222"/>
              <a:gd name="T28" fmla="*/ 866250591 w 390"/>
              <a:gd name="T29" fmla="*/ 385442507 h 222"/>
              <a:gd name="T30" fmla="*/ 871875420 w 390"/>
              <a:gd name="T31" fmla="*/ 385442507 h 222"/>
              <a:gd name="T32" fmla="*/ 919688346 w 390"/>
              <a:gd name="T33" fmla="*/ 316328011 h 222"/>
              <a:gd name="T34" fmla="*/ 1096875467 w 390"/>
              <a:gd name="T35" fmla="*/ 178100597 h 222"/>
              <a:gd name="T36" fmla="*/ 998437619 w 390"/>
              <a:gd name="T37" fmla="*/ 90379894 h 222"/>
              <a:gd name="T38" fmla="*/ 956249730 w 390"/>
              <a:gd name="T39" fmla="*/ 53164258 h 222"/>
              <a:gd name="T40" fmla="*/ 956249730 w 390"/>
              <a:gd name="T41" fmla="*/ 10633504 h 222"/>
              <a:gd name="T42" fmla="*/ 843749601 w 390"/>
              <a:gd name="T43" fmla="*/ 0 h 222"/>
              <a:gd name="T44" fmla="*/ 787499642 w 390"/>
              <a:gd name="T45" fmla="*/ 47847507 h 222"/>
              <a:gd name="T46" fmla="*/ 576563552 w 390"/>
              <a:gd name="T47" fmla="*/ 45189947 h 222"/>
              <a:gd name="T48" fmla="*/ 556874976 w 390"/>
              <a:gd name="T49" fmla="*/ 114302851 h 222"/>
              <a:gd name="T50" fmla="*/ 438750124 w 390"/>
              <a:gd name="T51" fmla="*/ 151518475 h 222"/>
              <a:gd name="T52" fmla="*/ 385312579 w 390"/>
              <a:gd name="T53" fmla="*/ 103670955 h 222"/>
              <a:gd name="T54" fmla="*/ 348749518 w 390"/>
              <a:gd name="T55" fmla="*/ 55823461 h 222"/>
              <a:gd name="T56" fmla="*/ 241874427 w 390"/>
              <a:gd name="T57" fmla="*/ 103670955 h 222"/>
              <a:gd name="T58" fmla="*/ 73124470 w 390"/>
              <a:gd name="T59" fmla="*/ 178100597 h 222"/>
              <a:gd name="T60" fmla="*/ 92813046 w 390"/>
              <a:gd name="T61" fmla="*/ 233924084 h 222"/>
              <a:gd name="T62" fmla="*/ 22499320 w 390"/>
              <a:gd name="T63" fmla="*/ 295062639 h 222"/>
              <a:gd name="T64" fmla="*/ 0 w 390"/>
              <a:gd name="T65" fmla="*/ 374809006 h 2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0"/>
              <a:gd name="T100" fmla="*/ 0 h 222"/>
              <a:gd name="T101" fmla="*/ 390 w 390"/>
              <a:gd name="T102" fmla="*/ 222 h 2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0" h="222">
                <a:moveTo>
                  <a:pt x="0" y="141"/>
                </a:moveTo>
                <a:lnTo>
                  <a:pt x="18" y="141"/>
                </a:lnTo>
                <a:lnTo>
                  <a:pt x="27" y="170"/>
                </a:lnTo>
                <a:lnTo>
                  <a:pt x="41" y="216"/>
                </a:lnTo>
                <a:lnTo>
                  <a:pt x="42" y="220"/>
                </a:lnTo>
                <a:lnTo>
                  <a:pt x="42" y="222"/>
                </a:lnTo>
                <a:lnTo>
                  <a:pt x="54" y="222"/>
                </a:lnTo>
                <a:lnTo>
                  <a:pt x="89" y="196"/>
                </a:lnTo>
                <a:lnTo>
                  <a:pt x="103" y="190"/>
                </a:lnTo>
                <a:lnTo>
                  <a:pt x="121" y="204"/>
                </a:lnTo>
                <a:lnTo>
                  <a:pt x="162" y="209"/>
                </a:lnTo>
                <a:lnTo>
                  <a:pt x="189" y="220"/>
                </a:lnTo>
                <a:lnTo>
                  <a:pt x="213" y="200"/>
                </a:lnTo>
                <a:lnTo>
                  <a:pt x="251" y="199"/>
                </a:lnTo>
                <a:lnTo>
                  <a:pt x="308" y="145"/>
                </a:lnTo>
                <a:lnTo>
                  <a:pt x="310" y="145"/>
                </a:lnTo>
                <a:lnTo>
                  <a:pt x="327" y="119"/>
                </a:lnTo>
                <a:lnTo>
                  <a:pt x="390" y="67"/>
                </a:lnTo>
                <a:lnTo>
                  <a:pt x="355" y="34"/>
                </a:lnTo>
                <a:lnTo>
                  <a:pt x="340" y="20"/>
                </a:lnTo>
                <a:lnTo>
                  <a:pt x="340" y="4"/>
                </a:lnTo>
                <a:lnTo>
                  <a:pt x="300" y="0"/>
                </a:lnTo>
                <a:lnTo>
                  <a:pt x="280" y="18"/>
                </a:lnTo>
                <a:lnTo>
                  <a:pt x="205" y="17"/>
                </a:lnTo>
                <a:lnTo>
                  <a:pt x="198" y="43"/>
                </a:lnTo>
                <a:lnTo>
                  <a:pt x="156" y="57"/>
                </a:lnTo>
                <a:lnTo>
                  <a:pt x="137" y="39"/>
                </a:lnTo>
                <a:lnTo>
                  <a:pt x="124" y="21"/>
                </a:lnTo>
                <a:lnTo>
                  <a:pt x="86" y="39"/>
                </a:lnTo>
                <a:lnTo>
                  <a:pt x="26" y="67"/>
                </a:lnTo>
                <a:lnTo>
                  <a:pt x="33" y="88"/>
                </a:lnTo>
                <a:lnTo>
                  <a:pt x="8" y="111"/>
                </a:lnTo>
                <a:lnTo>
                  <a:pt x="0" y="141"/>
                </a:lnTo>
              </a:path>
            </a:pathLst>
          </a:custGeom>
          <a:solidFill>
            <a:srgbClr val="FF99CC"/>
          </a:solidFill>
          <a:ln w="1588">
            <a:solidFill>
              <a:srgbClr val="1F1A17"/>
            </a:solidFill>
            <a:prstDash val="solid"/>
            <a:round/>
            <a:headEnd/>
            <a:tailEnd/>
          </a:ln>
        </p:spPr>
        <p:txBody>
          <a:bodyPr/>
          <a:lstStyle/>
          <a:p>
            <a:endParaRPr lang="en-US"/>
          </a:p>
        </p:txBody>
      </p:sp>
      <p:sp>
        <p:nvSpPr>
          <p:cNvPr id="18530" name="Freeform 102"/>
          <p:cNvSpPr>
            <a:spLocks/>
          </p:cNvSpPr>
          <p:nvPr/>
        </p:nvSpPr>
        <p:spPr bwMode="auto">
          <a:xfrm>
            <a:off x="7666038" y="2762250"/>
            <a:ext cx="882650" cy="769938"/>
          </a:xfrm>
          <a:custGeom>
            <a:avLst/>
            <a:gdLst>
              <a:gd name="T0" fmla="*/ 0 w 523"/>
              <a:gd name="T1" fmla="*/ 333856852 h 473"/>
              <a:gd name="T2" fmla="*/ 54116728 w 523"/>
              <a:gd name="T3" fmla="*/ 484886846 h 473"/>
              <a:gd name="T4" fmla="*/ 39874510 w 523"/>
              <a:gd name="T5" fmla="*/ 556427579 h 473"/>
              <a:gd name="T6" fmla="*/ 65508490 w 523"/>
              <a:gd name="T7" fmla="*/ 598821363 h 473"/>
              <a:gd name="T8" fmla="*/ 162348509 w 523"/>
              <a:gd name="T9" fmla="*/ 572326062 h 473"/>
              <a:gd name="T10" fmla="*/ 259188554 w 523"/>
              <a:gd name="T11" fmla="*/ 590872935 h 473"/>
              <a:gd name="T12" fmla="*/ 273429084 w 523"/>
              <a:gd name="T13" fmla="*/ 760451329 h 473"/>
              <a:gd name="T14" fmla="*/ 273429084 w 523"/>
              <a:gd name="T15" fmla="*/ 816093578 h 473"/>
              <a:gd name="T16" fmla="*/ 333241673 w 523"/>
              <a:gd name="T17" fmla="*/ 816093578 h 473"/>
              <a:gd name="T18" fmla="*/ 387358387 w 523"/>
              <a:gd name="T19" fmla="*/ 842590508 h 473"/>
              <a:gd name="T20" fmla="*/ 338937547 w 523"/>
              <a:gd name="T21" fmla="*/ 919429853 h 473"/>
              <a:gd name="T22" fmla="*/ 336090454 w 523"/>
              <a:gd name="T23" fmla="*/ 980372139 h 473"/>
              <a:gd name="T24" fmla="*/ 344635109 w 523"/>
              <a:gd name="T25" fmla="*/ 980372139 h 473"/>
              <a:gd name="T26" fmla="*/ 450018175 w 523"/>
              <a:gd name="T27" fmla="*/ 1033365997 h 473"/>
              <a:gd name="T28" fmla="*/ 501286109 w 523"/>
              <a:gd name="T29" fmla="*/ 1136702068 h 473"/>
              <a:gd name="T30" fmla="*/ 737689371 w 523"/>
              <a:gd name="T31" fmla="*/ 1245338176 h 473"/>
              <a:gd name="T32" fmla="*/ 751929901 w 523"/>
              <a:gd name="T33" fmla="*/ 1253286603 h 473"/>
              <a:gd name="T34" fmla="*/ 1489619272 w 523"/>
              <a:gd name="T35" fmla="*/ 1240038139 h 473"/>
              <a:gd name="T36" fmla="*/ 85446582 w 523"/>
              <a:gd name="T37" fmla="*/ 0 h 473"/>
              <a:gd name="T38" fmla="*/ 14240537 w 523"/>
              <a:gd name="T39" fmla="*/ 82139204 h 473"/>
              <a:gd name="T40" fmla="*/ 65508490 w 523"/>
              <a:gd name="T41" fmla="*/ 185475300 h 473"/>
              <a:gd name="T42" fmla="*/ 79750708 w 523"/>
              <a:gd name="T43" fmla="*/ 267614529 h 473"/>
              <a:gd name="T44" fmla="*/ 14240537 w 523"/>
              <a:gd name="T45" fmla="*/ 304709905 h 473"/>
              <a:gd name="T46" fmla="*/ 2848782 w 523"/>
              <a:gd name="T47" fmla="*/ 323258406 h 473"/>
              <a:gd name="T48" fmla="*/ 0 w 523"/>
              <a:gd name="T49" fmla="*/ 333856852 h 4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3"/>
              <a:gd name="T76" fmla="*/ 0 h 473"/>
              <a:gd name="T77" fmla="*/ 523 w 523"/>
              <a:gd name="T78" fmla="*/ 473 h 4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3" h="473">
                <a:moveTo>
                  <a:pt x="0" y="126"/>
                </a:moveTo>
                <a:lnTo>
                  <a:pt x="19" y="183"/>
                </a:lnTo>
                <a:lnTo>
                  <a:pt x="14" y="210"/>
                </a:lnTo>
                <a:lnTo>
                  <a:pt x="23" y="226"/>
                </a:lnTo>
                <a:lnTo>
                  <a:pt x="57" y="216"/>
                </a:lnTo>
                <a:lnTo>
                  <a:pt x="91" y="223"/>
                </a:lnTo>
                <a:lnTo>
                  <a:pt x="96" y="287"/>
                </a:lnTo>
                <a:lnTo>
                  <a:pt x="96" y="308"/>
                </a:lnTo>
                <a:lnTo>
                  <a:pt x="117" y="308"/>
                </a:lnTo>
                <a:lnTo>
                  <a:pt x="136" y="318"/>
                </a:lnTo>
                <a:lnTo>
                  <a:pt x="119" y="347"/>
                </a:lnTo>
                <a:lnTo>
                  <a:pt x="118" y="370"/>
                </a:lnTo>
                <a:lnTo>
                  <a:pt x="121" y="370"/>
                </a:lnTo>
                <a:lnTo>
                  <a:pt x="158" y="390"/>
                </a:lnTo>
                <a:lnTo>
                  <a:pt x="176" y="429"/>
                </a:lnTo>
                <a:lnTo>
                  <a:pt x="259" y="470"/>
                </a:lnTo>
                <a:lnTo>
                  <a:pt x="264" y="473"/>
                </a:lnTo>
                <a:lnTo>
                  <a:pt x="523" y="468"/>
                </a:lnTo>
                <a:lnTo>
                  <a:pt x="30" y="0"/>
                </a:lnTo>
                <a:lnTo>
                  <a:pt x="5" y="31"/>
                </a:lnTo>
                <a:lnTo>
                  <a:pt x="23" y="70"/>
                </a:lnTo>
                <a:lnTo>
                  <a:pt x="28" y="101"/>
                </a:lnTo>
                <a:lnTo>
                  <a:pt x="5" y="115"/>
                </a:lnTo>
                <a:lnTo>
                  <a:pt x="1" y="122"/>
                </a:lnTo>
                <a:lnTo>
                  <a:pt x="0" y="126"/>
                </a:lnTo>
                <a:close/>
              </a:path>
            </a:pathLst>
          </a:custGeom>
          <a:solidFill>
            <a:srgbClr val="FF99CC"/>
          </a:solidFill>
          <a:ln w="9525">
            <a:noFill/>
            <a:round/>
            <a:headEnd/>
            <a:tailEnd/>
          </a:ln>
        </p:spPr>
        <p:txBody>
          <a:bodyPr/>
          <a:lstStyle/>
          <a:p>
            <a:endParaRPr lang="en-US"/>
          </a:p>
        </p:txBody>
      </p:sp>
      <p:sp>
        <p:nvSpPr>
          <p:cNvPr id="18531" name="Freeform 103"/>
          <p:cNvSpPr>
            <a:spLocks/>
          </p:cNvSpPr>
          <p:nvPr/>
        </p:nvSpPr>
        <p:spPr bwMode="auto">
          <a:xfrm>
            <a:off x="7666038" y="2762250"/>
            <a:ext cx="882650" cy="769938"/>
          </a:xfrm>
          <a:custGeom>
            <a:avLst/>
            <a:gdLst>
              <a:gd name="T0" fmla="*/ 0 w 523"/>
              <a:gd name="T1" fmla="*/ 333856852 h 473"/>
              <a:gd name="T2" fmla="*/ 54116728 w 523"/>
              <a:gd name="T3" fmla="*/ 484886846 h 473"/>
              <a:gd name="T4" fmla="*/ 39874510 w 523"/>
              <a:gd name="T5" fmla="*/ 556427579 h 473"/>
              <a:gd name="T6" fmla="*/ 65508490 w 523"/>
              <a:gd name="T7" fmla="*/ 598821363 h 473"/>
              <a:gd name="T8" fmla="*/ 162348509 w 523"/>
              <a:gd name="T9" fmla="*/ 572326062 h 473"/>
              <a:gd name="T10" fmla="*/ 259188554 w 523"/>
              <a:gd name="T11" fmla="*/ 590872935 h 473"/>
              <a:gd name="T12" fmla="*/ 273429084 w 523"/>
              <a:gd name="T13" fmla="*/ 760451329 h 473"/>
              <a:gd name="T14" fmla="*/ 273429084 w 523"/>
              <a:gd name="T15" fmla="*/ 816093578 h 473"/>
              <a:gd name="T16" fmla="*/ 333241673 w 523"/>
              <a:gd name="T17" fmla="*/ 816093578 h 473"/>
              <a:gd name="T18" fmla="*/ 387358387 w 523"/>
              <a:gd name="T19" fmla="*/ 842590508 h 473"/>
              <a:gd name="T20" fmla="*/ 338937547 w 523"/>
              <a:gd name="T21" fmla="*/ 919429853 h 473"/>
              <a:gd name="T22" fmla="*/ 336090454 w 523"/>
              <a:gd name="T23" fmla="*/ 980372139 h 473"/>
              <a:gd name="T24" fmla="*/ 344635109 w 523"/>
              <a:gd name="T25" fmla="*/ 980372139 h 473"/>
              <a:gd name="T26" fmla="*/ 450018175 w 523"/>
              <a:gd name="T27" fmla="*/ 1033365997 h 473"/>
              <a:gd name="T28" fmla="*/ 501286109 w 523"/>
              <a:gd name="T29" fmla="*/ 1136702068 h 473"/>
              <a:gd name="T30" fmla="*/ 737689371 w 523"/>
              <a:gd name="T31" fmla="*/ 1245338176 h 473"/>
              <a:gd name="T32" fmla="*/ 751929901 w 523"/>
              <a:gd name="T33" fmla="*/ 1253286603 h 473"/>
              <a:gd name="T34" fmla="*/ 1489619272 w 523"/>
              <a:gd name="T35" fmla="*/ 1240038139 h 473"/>
              <a:gd name="T36" fmla="*/ 85446582 w 523"/>
              <a:gd name="T37" fmla="*/ 0 h 473"/>
              <a:gd name="T38" fmla="*/ 14240537 w 523"/>
              <a:gd name="T39" fmla="*/ 82139204 h 473"/>
              <a:gd name="T40" fmla="*/ 65508490 w 523"/>
              <a:gd name="T41" fmla="*/ 185475300 h 473"/>
              <a:gd name="T42" fmla="*/ 79750708 w 523"/>
              <a:gd name="T43" fmla="*/ 267614529 h 473"/>
              <a:gd name="T44" fmla="*/ 14240537 w 523"/>
              <a:gd name="T45" fmla="*/ 304709905 h 473"/>
              <a:gd name="T46" fmla="*/ 2848782 w 523"/>
              <a:gd name="T47" fmla="*/ 323258406 h 473"/>
              <a:gd name="T48" fmla="*/ 0 w 523"/>
              <a:gd name="T49" fmla="*/ 333856852 h 4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3"/>
              <a:gd name="T76" fmla="*/ 0 h 473"/>
              <a:gd name="T77" fmla="*/ 523 w 523"/>
              <a:gd name="T78" fmla="*/ 473 h 4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3" h="473">
                <a:moveTo>
                  <a:pt x="0" y="126"/>
                </a:moveTo>
                <a:lnTo>
                  <a:pt x="19" y="183"/>
                </a:lnTo>
                <a:lnTo>
                  <a:pt x="14" y="210"/>
                </a:lnTo>
                <a:lnTo>
                  <a:pt x="23" y="226"/>
                </a:lnTo>
                <a:lnTo>
                  <a:pt x="57" y="216"/>
                </a:lnTo>
                <a:lnTo>
                  <a:pt x="91" y="223"/>
                </a:lnTo>
                <a:lnTo>
                  <a:pt x="96" y="287"/>
                </a:lnTo>
                <a:lnTo>
                  <a:pt x="96" y="308"/>
                </a:lnTo>
                <a:lnTo>
                  <a:pt x="117" y="308"/>
                </a:lnTo>
                <a:lnTo>
                  <a:pt x="136" y="318"/>
                </a:lnTo>
                <a:lnTo>
                  <a:pt x="119" y="347"/>
                </a:lnTo>
                <a:lnTo>
                  <a:pt x="118" y="370"/>
                </a:lnTo>
                <a:lnTo>
                  <a:pt x="121" y="370"/>
                </a:lnTo>
                <a:lnTo>
                  <a:pt x="158" y="390"/>
                </a:lnTo>
                <a:lnTo>
                  <a:pt x="176" y="429"/>
                </a:lnTo>
                <a:lnTo>
                  <a:pt x="259" y="470"/>
                </a:lnTo>
                <a:lnTo>
                  <a:pt x="264" y="473"/>
                </a:lnTo>
                <a:lnTo>
                  <a:pt x="523" y="468"/>
                </a:lnTo>
                <a:lnTo>
                  <a:pt x="30" y="0"/>
                </a:lnTo>
                <a:lnTo>
                  <a:pt x="5" y="31"/>
                </a:lnTo>
                <a:lnTo>
                  <a:pt x="23" y="70"/>
                </a:lnTo>
                <a:lnTo>
                  <a:pt x="28" y="101"/>
                </a:lnTo>
                <a:lnTo>
                  <a:pt x="5" y="115"/>
                </a:lnTo>
                <a:lnTo>
                  <a:pt x="1" y="122"/>
                </a:lnTo>
                <a:lnTo>
                  <a:pt x="0" y="126"/>
                </a:lnTo>
              </a:path>
            </a:pathLst>
          </a:custGeom>
          <a:noFill/>
          <a:ln w="1588">
            <a:solidFill>
              <a:srgbClr val="1F1A17"/>
            </a:solidFill>
            <a:prstDash val="solid"/>
            <a:round/>
            <a:headEnd/>
            <a:tailEnd/>
          </a:ln>
        </p:spPr>
        <p:txBody>
          <a:bodyPr/>
          <a:lstStyle/>
          <a:p>
            <a:endParaRPr lang="en-US"/>
          </a:p>
        </p:txBody>
      </p:sp>
      <p:sp>
        <p:nvSpPr>
          <p:cNvPr id="18532" name="Freeform 104"/>
          <p:cNvSpPr>
            <a:spLocks/>
          </p:cNvSpPr>
          <p:nvPr/>
        </p:nvSpPr>
        <p:spPr bwMode="auto">
          <a:xfrm>
            <a:off x="7185025" y="2935289"/>
            <a:ext cx="711200" cy="471487"/>
          </a:xfrm>
          <a:custGeom>
            <a:avLst/>
            <a:gdLst>
              <a:gd name="T0" fmla="*/ 0 w 422"/>
              <a:gd name="T1" fmla="*/ 592094954 h 290"/>
              <a:gd name="T2" fmla="*/ 73846833 w 422"/>
              <a:gd name="T3" fmla="*/ 496937537 h 290"/>
              <a:gd name="T4" fmla="*/ 73846833 w 422"/>
              <a:gd name="T5" fmla="*/ 420281811 h 290"/>
              <a:gd name="T6" fmla="*/ 107930494 w 422"/>
              <a:gd name="T7" fmla="*/ 401778392 h 290"/>
              <a:gd name="T8" fmla="*/ 153374839 w 422"/>
              <a:gd name="T9" fmla="*/ 401778392 h 290"/>
              <a:gd name="T10" fmla="*/ 241422100 w 422"/>
              <a:gd name="T11" fmla="*/ 224678195 h 290"/>
              <a:gd name="T12" fmla="*/ 284026675 w 422"/>
              <a:gd name="T13" fmla="*/ 161240408 h 290"/>
              <a:gd name="T14" fmla="*/ 349352567 w 422"/>
              <a:gd name="T15" fmla="*/ 111017309 h 290"/>
              <a:gd name="T16" fmla="*/ 383436228 w 422"/>
              <a:gd name="T17" fmla="*/ 39648801 h 290"/>
              <a:gd name="T18" fmla="*/ 451601968 w 422"/>
              <a:gd name="T19" fmla="*/ 5287157 h 290"/>
              <a:gd name="T20" fmla="*/ 482844200 w 422"/>
              <a:gd name="T21" fmla="*/ 15859847 h 290"/>
              <a:gd name="T22" fmla="*/ 525448775 w 422"/>
              <a:gd name="T23" fmla="*/ 0 h 290"/>
              <a:gd name="T24" fmla="*/ 718586708 w 422"/>
              <a:gd name="T25" fmla="*/ 118948042 h 290"/>
              <a:gd name="T26" fmla="*/ 775391685 w 422"/>
              <a:gd name="T27" fmla="*/ 126877149 h 290"/>
              <a:gd name="T28" fmla="*/ 812315088 w 422"/>
              <a:gd name="T29" fmla="*/ 52865064 h 290"/>
              <a:gd name="T30" fmla="*/ 866280322 w 422"/>
              <a:gd name="T31" fmla="*/ 203532774 h 290"/>
              <a:gd name="T32" fmla="*/ 852078235 w 422"/>
              <a:gd name="T33" fmla="*/ 274901294 h 290"/>
              <a:gd name="T34" fmla="*/ 877640980 w 422"/>
              <a:gd name="T35" fmla="*/ 317193660 h 290"/>
              <a:gd name="T36" fmla="*/ 974211000 w 422"/>
              <a:gd name="T37" fmla="*/ 290761135 h 290"/>
              <a:gd name="T38" fmla="*/ 1070779124 w 422"/>
              <a:gd name="T39" fmla="*/ 309264553 h 290"/>
              <a:gd name="T40" fmla="*/ 1084981211 w 422"/>
              <a:gd name="T41" fmla="*/ 478434119 h 290"/>
              <a:gd name="T42" fmla="*/ 1084981211 w 422"/>
              <a:gd name="T43" fmla="*/ 533942748 h 290"/>
              <a:gd name="T44" fmla="*/ 1144625931 w 422"/>
              <a:gd name="T45" fmla="*/ 533942748 h 290"/>
              <a:gd name="T46" fmla="*/ 1198591165 w 422"/>
              <a:gd name="T47" fmla="*/ 560375273 h 290"/>
              <a:gd name="T48" fmla="*/ 1150307103 w 422"/>
              <a:gd name="T49" fmla="*/ 637030898 h 290"/>
              <a:gd name="T50" fmla="*/ 1147465674 w 422"/>
              <a:gd name="T51" fmla="*/ 697826683 h 290"/>
              <a:gd name="T52" fmla="*/ 1110542271 w 422"/>
              <a:gd name="T53" fmla="*/ 689895949 h 290"/>
              <a:gd name="T54" fmla="*/ 1059418466 w 422"/>
              <a:gd name="T55" fmla="*/ 681966842 h 290"/>
              <a:gd name="T56" fmla="*/ 1056578722 w 422"/>
              <a:gd name="T57" fmla="*/ 687253997 h 290"/>
              <a:gd name="T58" fmla="*/ 1056578722 w 422"/>
              <a:gd name="T59" fmla="*/ 626458213 h 290"/>
              <a:gd name="T60" fmla="*/ 968529828 w 422"/>
              <a:gd name="T61" fmla="*/ 607954795 h 290"/>
              <a:gd name="T62" fmla="*/ 914564595 w 422"/>
              <a:gd name="T63" fmla="*/ 533942748 h 290"/>
              <a:gd name="T64" fmla="*/ 860599150 w 422"/>
              <a:gd name="T65" fmla="*/ 533942748 h 290"/>
              <a:gd name="T66" fmla="*/ 832196662 w 422"/>
              <a:gd name="T67" fmla="*/ 613241950 h 290"/>
              <a:gd name="T68" fmla="*/ 690184220 w 422"/>
              <a:gd name="T69" fmla="*/ 681966842 h 290"/>
              <a:gd name="T70" fmla="*/ 599295582 w 422"/>
              <a:gd name="T71" fmla="*/ 703112212 h 290"/>
              <a:gd name="T72" fmla="*/ 457283140 w 422"/>
              <a:gd name="T73" fmla="*/ 618527480 h 290"/>
              <a:gd name="T74" fmla="*/ 445920796 w 422"/>
              <a:gd name="T75" fmla="*/ 660819846 h 290"/>
              <a:gd name="T76" fmla="*/ 284026675 w 422"/>
              <a:gd name="T77" fmla="*/ 697826683 h 290"/>
              <a:gd name="T78" fmla="*/ 173256412 w 422"/>
              <a:gd name="T79" fmla="*/ 766551574 h 290"/>
              <a:gd name="T80" fmla="*/ 5681173 w 422"/>
              <a:gd name="T81" fmla="*/ 592094954 h 290"/>
              <a:gd name="T82" fmla="*/ 0 w 422"/>
              <a:gd name="T83" fmla="*/ 592094954 h 2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22"/>
              <a:gd name="T127" fmla="*/ 0 h 290"/>
              <a:gd name="T128" fmla="*/ 422 w 422"/>
              <a:gd name="T129" fmla="*/ 290 h 2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22" h="290">
                <a:moveTo>
                  <a:pt x="0" y="224"/>
                </a:moveTo>
                <a:lnTo>
                  <a:pt x="26" y="188"/>
                </a:lnTo>
                <a:lnTo>
                  <a:pt x="26" y="159"/>
                </a:lnTo>
                <a:lnTo>
                  <a:pt x="38" y="152"/>
                </a:lnTo>
                <a:lnTo>
                  <a:pt x="54" y="152"/>
                </a:lnTo>
                <a:lnTo>
                  <a:pt x="85" y="85"/>
                </a:lnTo>
                <a:lnTo>
                  <a:pt x="100" y="61"/>
                </a:lnTo>
                <a:lnTo>
                  <a:pt x="123" y="42"/>
                </a:lnTo>
                <a:lnTo>
                  <a:pt x="135" y="15"/>
                </a:lnTo>
                <a:lnTo>
                  <a:pt x="159" y="2"/>
                </a:lnTo>
                <a:lnTo>
                  <a:pt x="170" y="6"/>
                </a:lnTo>
                <a:lnTo>
                  <a:pt x="185" y="0"/>
                </a:lnTo>
                <a:lnTo>
                  <a:pt x="253" y="45"/>
                </a:lnTo>
                <a:lnTo>
                  <a:pt x="273" y="48"/>
                </a:lnTo>
                <a:lnTo>
                  <a:pt x="286" y="20"/>
                </a:lnTo>
                <a:lnTo>
                  <a:pt x="305" y="77"/>
                </a:lnTo>
                <a:lnTo>
                  <a:pt x="300" y="104"/>
                </a:lnTo>
                <a:lnTo>
                  <a:pt x="309" y="120"/>
                </a:lnTo>
                <a:lnTo>
                  <a:pt x="343" y="110"/>
                </a:lnTo>
                <a:lnTo>
                  <a:pt x="377" y="117"/>
                </a:lnTo>
                <a:lnTo>
                  <a:pt x="382" y="181"/>
                </a:lnTo>
                <a:lnTo>
                  <a:pt x="382" y="202"/>
                </a:lnTo>
                <a:lnTo>
                  <a:pt x="403" y="202"/>
                </a:lnTo>
                <a:lnTo>
                  <a:pt x="422" y="212"/>
                </a:lnTo>
                <a:lnTo>
                  <a:pt x="405" y="241"/>
                </a:lnTo>
                <a:lnTo>
                  <a:pt x="404" y="264"/>
                </a:lnTo>
                <a:lnTo>
                  <a:pt x="391" y="261"/>
                </a:lnTo>
                <a:lnTo>
                  <a:pt x="373" y="258"/>
                </a:lnTo>
                <a:lnTo>
                  <a:pt x="372" y="260"/>
                </a:lnTo>
                <a:lnTo>
                  <a:pt x="372" y="237"/>
                </a:lnTo>
                <a:lnTo>
                  <a:pt x="341" y="230"/>
                </a:lnTo>
                <a:lnTo>
                  <a:pt x="322" y="202"/>
                </a:lnTo>
                <a:lnTo>
                  <a:pt x="303" y="202"/>
                </a:lnTo>
                <a:lnTo>
                  <a:pt x="293" y="232"/>
                </a:lnTo>
                <a:lnTo>
                  <a:pt x="243" y="258"/>
                </a:lnTo>
                <a:lnTo>
                  <a:pt x="211" y="266"/>
                </a:lnTo>
                <a:lnTo>
                  <a:pt x="161" y="234"/>
                </a:lnTo>
                <a:lnTo>
                  <a:pt x="157" y="250"/>
                </a:lnTo>
                <a:lnTo>
                  <a:pt x="100" y="264"/>
                </a:lnTo>
                <a:lnTo>
                  <a:pt x="61" y="290"/>
                </a:lnTo>
                <a:lnTo>
                  <a:pt x="2" y="224"/>
                </a:lnTo>
                <a:lnTo>
                  <a:pt x="0" y="224"/>
                </a:lnTo>
                <a:close/>
              </a:path>
            </a:pathLst>
          </a:custGeom>
          <a:solidFill>
            <a:srgbClr val="FF99CC"/>
          </a:solidFill>
          <a:ln w="1588" cap="flat" cmpd="sng">
            <a:solidFill>
              <a:srgbClr val="000000"/>
            </a:solidFill>
            <a:prstDash val="solid"/>
            <a:round/>
            <a:headEnd/>
            <a:tailEnd/>
          </a:ln>
        </p:spPr>
        <p:txBody>
          <a:bodyPr/>
          <a:lstStyle/>
          <a:p>
            <a:endParaRPr lang="en-US"/>
          </a:p>
        </p:txBody>
      </p:sp>
      <p:sp>
        <p:nvSpPr>
          <p:cNvPr id="18533" name="Freeform 105"/>
          <p:cNvSpPr>
            <a:spLocks/>
          </p:cNvSpPr>
          <p:nvPr/>
        </p:nvSpPr>
        <p:spPr bwMode="auto">
          <a:xfrm>
            <a:off x="7185025" y="2935289"/>
            <a:ext cx="711200" cy="471487"/>
          </a:xfrm>
          <a:custGeom>
            <a:avLst/>
            <a:gdLst>
              <a:gd name="T0" fmla="*/ 0 w 422"/>
              <a:gd name="T1" fmla="*/ 592094954 h 290"/>
              <a:gd name="T2" fmla="*/ 73846833 w 422"/>
              <a:gd name="T3" fmla="*/ 496937537 h 290"/>
              <a:gd name="T4" fmla="*/ 73846833 w 422"/>
              <a:gd name="T5" fmla="*/ 420281811 h 290"/>
              <a:gd name="T6" fmla="*/ 107930494 w 422"/>
              <a:gd name="T7" fmla="*/ 401778392 h 290"/>
              <a:gd name="T8" fmla="*/ 153374839 w 422"/>
              <a:gd name="T9" fmla="*/ 401778392 h 290"/>
              <a:gd name="T10" fmla="*/ 241422100 w 422"/>
              <a:gd name="T11" fmla="*/ 224678195 h 290"/>
              <a:gd name="T12" fmla="*/ 284026675 w 422"/>
              <a:gd name="T13" fmla="*/ 161240408 h 290"/>
              <a:gd name="T14" fmla="*/ 349352567 w 422"/>
              <a:gd name="T15" fmla="*/ 111017309 h 290"/>
              <a:gd name="T16" fmla="*/ 383436228 w 422"/>
              <a:gd name="T17" fmla="*/ 39648801 h 290"/>
              <a:gd name="T18" fmla="*/ 451601968 w 422"/>
              <a:gd name="T19" fmla="*/ 5287157 h 290"/>
              <a:gd name="T20" fmla="*/ 482844200 w 422"/>
              <a:gd name="T21" fmla="*/ 15859847 h 290"/>
              <a:gd name="T22" fmla="*/ 525448775 w 422"/>
              <a:gd name="T23" fmla="*/ 0 h 290"/>
              <a:gd name="T24" fmla="*/ 718586708 w 422"/>
              <a:gd name="T25" fmla="*/ 118948042 h 290"/>
              <a:gd name="T26" fmla="*/ 775391685 w 422"/>
              <a:gd name="T27" fmla="*/ 126877149 h 290"/>
              <a:gd name="T28" fmla="*/ 812315088 w 422"/>
              <a:gd name="T29" fmla="*/ 52865064 h 290"/>
              <a:gd name="T30" fmla="*/ 866280322 w 422"/>
              <a:gd name="T31" fmla="*/ 203532774 h 290"/>
              <a:gd name="T32" fmla="*/ 852078235 w 422"/>
              <a:gd name="T33" fmla="*/ 274901294 h 290"/>
              <a:gd name="T34" fmla="*/ 877640980 w 422"/>
              <a:gd name="T35" fmla="*/ 317193660 h 290"/>
              <a:gd name="T36" fmla="*/ 974211000 w 422"/>
              <a:gd name="T37" fmla="*/ 290761135 h 290"/>
              <a:gd name="T38" fmla="*/ 1070779124 w 422"/>
              <a:gd name="T39" fmla="*/ 309264553 h 290"/>
              <a:gd name="T40" fmla="*/ 1084981211 w 422"/>
              <a:gd name="T41" fmla="*/ 478434119 h 290"/>
              <a:gd name="T42" fmla="*/ 1084981211 w 422"/>
              <a:gd name="T43" fmla="*/ 533942748 h 290"/>
              <a:gd name="T44" fmla="*/ 1144625931 w 422"/>
              <a:gd name="T45" fmla="*/ 533942748 h 290"/>
              <a:gd name="T46" fmla="*/ 1198591165 w 422"/>
              <a:gd name="T47" fmla="*/ 560375273 h 290"/>
              <a:gd name="T48" fmla="*/ 1150307103 w 422"/>
              <a:gd name="T49" fmla="*/ 637030898 h 290"/>
              <a:gd name="T50" fmla="*/ 1147465674 w 422"/>
              <a:gd name="T51" fmla="*/ 697826683 h 290"/>
              <a:gd name="T52" fmla="*/ 1110542271 w 422"/>
              <a:gd name="T53" fmla="*/ 689895949 h 290"/>
              <a:gd name="T54" fmla="*/ 1059418466 w 422"/>
              <a:gd name="T55" fmla="*/ 681966842 h 290"/>
              <a:gd name="T56" fmla="*/ 1056578722 w 422"/>
              <a:gd name="T57" fmla="*/ 687253997 h 290"/>
              <a:gd name="T58" fmla="*/ 1056578722 w 422"/>
              <a:gd name="T59" fmla="*/ 626458213 h 290"/>
              <a:gd name="T60" fmla="*/ 968529828 w 422"/>
              <a:gd name="T61" fmla="*/ 607954795 h 290"/>
              <a:gd name="T62" fmla="*/ 914564595 w 422"/>
              <a:gd name="T63" fmla="*/ 533942748 h 290"/>
              <a:gd name="T64" fmla="*/ 860599150 w 422"/>
              <a:gd name="T65" fmla="*/ 533942748 h 290"/>
              <a:gd name="T66" fmla="*/ 832196662 w 422"/>
              <a:gd name="T67" fmla="*/ 613241950 h 290"/>
              <a:gd name="T68" fmla="*/ 690184220 w 422"/>
              <a:gd name="T69" fmla="*/ 681966842 h 290"/>
              <a:gd name="T70" fmla="*/ 599295582 w 422"/>
              <a:gd name="T71" fmla="*/ 703112212 h 290"/>
              <a:gd name="T72" fmla="*/ 457283140 w 422"/>
              <a:gd name="T73" fmla="*/ 618527480 h 290"/>
              <a:gd name="T74" fmla="*/ 445920796 w 422"/>
              <a:gd name="T75" fmla="*/ 660819846 h 290"/>
              <a:gd name="T76" fmla="*/ 284026675 w 422"/>
              <a:gd name="T77" fmla="*/ 697826683 h 290"/>
              <a:gd name="T78" fmla="*/ 173256412 w 422"/>
              <a:gd name="T79" fmla="*/ 766551574 h 290"/>
              <a:gd name="T80" fmla="*/ 5681173 w 422"/>
              <a:gd name="T81" fmla="*/ 592094954 h 290"/>
              <a:gd name="T82" fmla="*/ 0 w 422"/>
              <a:gd name="T83" fmla="*/ 592094954 h 2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22"/>
              <a:gd name="T127" fmla="*/ 0 h 290"/>
              <a:gd name="T128" fmla="*/ 422 w 422"/>
              <a:gd name="T129" fmla="*/ 290 h 2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22" h="290">
                <a:moveTo>
                  <a:pt x="0" y="224"/>
                </a:moveTo>
                <a:lnTo>
                  <a:pt x="26" y="188"/>
                </a:lnTo>
                <a:lnTo>
                  <a:pt x="26" y="159"/>
                </a:lnTo>
                <a:lnTo>
                  <a:pt x="38" y="152"/>
                </a:lnTo>
                <a:lnTo>
                  <a:pt x="54" y="152"/>
                </a:lnTo>
                <a:lnTo>
                  <a:pt x="85" y="85"/>
                </a:lnTo>
                <a:lnTo>
                  <a:pt x="100" y="61"/>
                </a:lnTo>
                <a:lnTo>
                  <a:pt x="123" y="42"/>
                </a:lnTo>
                <a:lnTo>
                  <a:pt x="135" y="15"/>
                </a:lnTo>
                <a:lnTo>
                  <a:pt x="159" y="2"/>
                </a:lnTo>
                <a:lnTo>
                  <a:pt x="170" y="6"/>
                </a:lnTo>
                <a:lnTo>
                  <a:pt x="185" y="0"/>
                </a:lnTo>
                <a:lnTo>
                  <a:pt x="253" y="45"/>
                </a:lnTo>
                <a:lnTo>
                  <a:pt x="273" y="48"/>
                </a:lnTo>
                <a:lnTo>
                  <a:pt x="286" y="20"/>
                </a:lnTo>
                <a:lnTo>
                  <a:pt x="305" y="77"/>
                </a:lnTo>
                <a:lnTo>
                  <a:pt x="300" y="104"/>
                </a:lnTo>
                <a:lnTo>
                  <a:pt x="309" y="120"/>
                </a:lnTo>
                <a:lnTo>
                  <a:pt x="343" y="110"/>
                </a:lnTo>
                <a:lnTo>
                  <a:pt x="377" y="117"/>
                </a:lnTo>
                <a:lnTo>
                  <a:pt x="382" y="181"/>
                </a:lnTo>
                <a:lnTo>
                  <a:pt x="382" y="202"/>
                </a:lnTo>
                <a:lnTo>
                  <a:pt x="403" y="202"/>
                </a:lnTo>
                <a:lnTo>
                  <a:pt x="422" y="212"/>
                </a:lnTo>
                <a:lnTo>
                  <a:pt x="405" y="241"/>
                </a:lnTo>
                <a:lnTo>
                  <a:pt x="404" y="264"/>
                </a:lnTo>
                <a:lnTo>
                  <a:pt x="391" y="261"/>
                </a:lnTo>
                <a:lnTo>
                  <a:pt x="373" y="258"/>
                </a:lnTo>
                <a:lnTo>
                  <a:pt x="372" y="260"/>
                </a:lnTo>
                <a:lnTo>
                  <a:pt x="372" y="237"/>
                </a:lnTo>
                <a:lnTo>
                  <a:pt x="341" y="230"/>
                </a:lnTo>
                <a:lnTo>
                  <a:pt x="322" y="202"/>
                </a:lnTo>
                <a:lnTo>
                  <a:pt x="303" y="202"/>
                </a:lnTo>
                <a:lnTo>
                  <a:pt x="293" y="232"/>
                </a:lnTo>
                <a:lnTo>
                  <a:pt x="243" y="258"/>
                </a:lnTo>
                <a:lnTo>
                  <a:pt x="211" y="266"/>
                </a:lnTo>
                <a:lnTo>
                  <a:pt x="161" y="234"/>
                </a:lnTo>
                <a:lnTo>
                  <a:pt x="157" y="250"/>
                </a:lnTo>
                <a:lnTo>
                  <a:pt x="100" y="264"/>
                </a:lnTo>
                <a:lnTo>
                  <a:pt x="61" y="290"/>
                </a:lnTo>
                <a:lnTo>
                  <a:pt x="2" y="224"/>
                </a:lnTo>
                <a:lnTo>
                  <a:pt x="0" y="224"/>
                </a:lnTo>
              </a:path>
            </a:pathLst>
          </a:custGeom>
          <a:noFill/>
          <a:ln w="1588">
            <a:solidFill>
              <a:srgbClr val="1F1A17"/>
            </a:solidFill>
            <a:prstDash val="solid"/>
            <a:round/>
            <a:headEnd/>
            <a:tailEnd/>
          </a:ln>
        </p:spPr>
        <p:txBody>
          <a:bodyPr/>
          <a:lstStyle/>
          <a:p>
            <a:endParaRPr lang="en-US"/>
          </a:p>
        </p:txBody>
      </p:sp>
      <p:sp>
        <p:nvSpPr>
          <p:cNvPr id="18534" name="Freeform 106"/>
          <p:cNvSpPr>
            <a:spLocks/>
          </p:cNvSpPr>
          <p:nvPr/>
        </p:nvSpPr>
        <p:spPr bwMode="auto">
          <a:xfrm>
            <a:off x="7450138" y="2643189"/>
            <a:ext cx="266700" cy="369887"/>
          </a:xfrm>
          <a:custGeom>
            <a:avLst/>
            <a:gdLst>
              <a:gd name="T0" fmla="*/ 5627537 w 159"/>
              <a:gd name="T1" fmla="*/ 480579425 h 227"/>
              <a:gd name="T2" fmla="*/ 25321401 w 159"/>
              <a:gd name="T3" fmla="*/ 472614636 h 227"/>
              <a:gd name="T4" fmla="*/ 19695542 w 159"/>
              <a:gd name="T5" fmla="*/ 430131415 h 227"/>
              <a:gd name="T6" fmla="*/ 0 w 159"/>
              <a:gd name="T7" fmla="*/ 276134523 h 227"/>
              <a:gd name="T8" fmla="*/ 5627537 w 159"/>
              <a:gd name="T9" fmla="*/ 207100867 h 227"/>
              <a:gd name="T10" fmla="*/ 53457408 w 159"/>
              <a:gd name="T11" fmla="*/ 138067262 h 227"/>
              <a:gd name="T12" fmla="*/ 230708935 w 159"/>
              <a:gd name="T13" fmla="*/ 0 h 227"/>
              <a:gd name="T14" fmla="*/ 247591542 w 159"/>
              <a:gd name="T15" fmla="*/ 15931214 h 227"/>
              <a:gd name="T16" fmla="*/ 427655907 w 159"/>
              <a:gd name="T17" fmla="*/ 177894467 h 227"/>
              <a:gd name="T18" fmla="*/ 447351547 w 159"/>
              <a:gd name="T19" fmla="*/ 193824046 h 227"/>
              <a:gd name="T20" fmla="*/ 377013119 w 159"/>
              <a:gd name="T21" fmla="*/ 276134523 h 227"/>
              <a:gd name="T22" fmla="*/ 427655907 w 159"/>
              <a:gd name="T23" fmla="*/ 379684932 h 227"/>
              <a:gd name="T24" fmla="*/ 441724012 w 159"/>
              <a:gd name="T25" fmla="*/ 461993831 h 227"/>
              <a:gd name="T26" fmla="*/ 377013119 w 159"/>
              <a:gd name="T27" fmla="*/ 499165020 h 227"/>
              <a:gd name="T28" fmla="*/ 326370330 w 159"/>
              <a:gd name="T29" fmla="*/ 602715428 h 227"/>
              <a:gd name="T30" fmla="*/ 270098329 w 159"/>
              <a:gd name="T31" fmla="*/ 594750639 h 227"/>
              <a:gd name="T32" fmla="*/ 78778815 w 159"/>
              <a:gd name="T33" fmla="*/ 475269023 h 227"/>
              <a:gd name="T34" fmla="*/ 36576478 w 159"/>
              <a:gd name="T35" fmla="*/ 491200231 h 227"/>
              <a:gd name="T36" fmla="*/ 5627537 w 159"/>
              <a:gd name="T37" fmla="*/ 480579425 h 2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9"/>
              <a:gd name="T58" fmla="*/ 0 h 227"/>
              <a:gd name="T59" fmla="*/ 159 w 159"/>
              <a:gd name="T60" fmla="*/ 227 h 2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9" h="227">
                <a:moveTo>
                  <a:pt x="2" y="181"/>
                </a:moveTo>
                <a:lnTo>
                  <a:pt x="9" y="178"/>
                </a:lnTo>
                <a:lnTo>
                  <a:pt x="7" y="162"/>
                </a:lnTo>
                <a:lnTo>
                  <a:pt x="0" y="104"/>
                </a:lnTo>
                <a:lnTo>
                  <a:pt x="2" y="78"/>
                </a:lnTo>
                <a:lnTo>
                  <a:pt x="19" y="52"/>
                </a:lnTo>
                <a:lnTo>
                  <a:pt x="82" y="0"/>
                </a:lnTo>
                <a:lnTo>
                  <a:pt x="88" y="6"/>
                </a:lnTo>
                <a:lnTo>
                  <a:pt x="152" y="67"/>
                </a:lnTo>
                <a:lnTo>
                  <a:pt x="159" y="73"/>
                </a:lnTo>
                <a:lnTo>
                  <a:pt x="134" y="104"/>
                </a:lnTo>
                <a:lnTo>
                  <a:pt x="152" y="143"/>
                </a:lnTo>
                <a:lnTo>
                  <a:pt x="157" y="174"/>
                </a:lnTo>
                <a:lnTo>
                  <a:pt x="134" y="188"/>
                </a:lnTo>
                <a:lnTo>
                  <a:pt x="116" y="227"/>
                </a:lnTo>
                <a:lnTo>
                  <a:pt x="96" y="224"/>
                </a:lnTo>
                <a:lnTo>
                  <a:pt x="28" y="179"/>
                </a:lnTo>
                <a:lnTo>
                  <a:pt x="13" y="185"/>
                </a:lnTo>
                <a:lnTo>
                  <a:pt x="2" y="181"/>
                </a:lnTo>
                <a:close/>
              </a:path>
            </a:pathLst>
          </a:custGeom>
          <a:solidFill>
            <a:schemeClr val="bg2"/>
          </a:solidFill>
          <a:ln w="9525">
            <a:noFill/>
            <a:round/>
            <a:headEnd/>
            <a:tailEnd/>
          </a:ln>
        </p:spPr>
        <p:txBody>
          <a:bodyPr/>
          <a:lstStyle/>
          <a:p>
            <a:endParaRPr lang="en-US"/>
          </a:p>
        </p:txBody>
      </p:sp>
      <p:sp>
        <p:nvSpPr>
          <p:cNvPr id="18535" name="Freeform 107"/>
          <p:cNvSpPr>
            <a:spLocks/>
          </p:cNvSpPr>
          <p:nvPr/>
        </p:nvSpPr>
        <p:spPr bwMode="auto">
          <a:xfrm>
            <a:off x="7450138" y="2643189"/>
            <a:ext cx="266700" cy="369887"/>
          </a:xfrm>
          <a:custGeom>
            <a:avLst/>
            <a:gdLst>
              <a:gd name="T0" fmla="*/ 5627537 w 159"/>
              <a:gd name="T1" fmla="*/ 480579425 h 227"/>
              <a:gd name="T2" fmla="*/ 25321401 w 159"/>
              <a:gd name="T3" fmla="*/ 472614636 h 227"/>
              <a:gd name="T4" fmla="*/ 19695542 w 159"/>
              <a:gd name="T5" fmla="*/ 430131415 h 227"/>
              <a:gd name="T6" fmla="*/ 0 w 159"/>
              <a:gd name="T7" fmla="*/ 276134523 h 227"/>
              <a:gd name="T8" fmla="*/ 5627537 w 159"/>
              <a:gd name="T9" fmla="*/ 207100867 h 227"/>
              <a:gd name="T10" fmla="*/ 53457408 w 159"/>
              <a:gd name="T11" fmla="*/ 138067262 h 227"/>
              <a:gd name="T12" fmla="*/ 230708935 w 159"/>
              <a:gd name="T13" fmla="*/ 0 h 227"/>
              <a:gd name="T14" fmla="*/ 247591542 w 159"/>
              <a:gd name="T15" fmla="*/ 15931214 h 227"/>
              <a:gd name="T16" fmla="*/ 427655907 w 159"/>
              <a:gd name="T17" fmla="*/ 177894467 h 227"/>
              <a:gd name="T18" fmla="*/ 447351547 w 159"/>
              <a:gd name="T19" fmla="*/ 193824046 h 227"/>
              <a:gd name="T20" fmla="*/ 377013119 w 159"/>
              <a:gd name="T21" fmla="*/ 276134523 h 227"/>
              <a:gd name="T22" fmla="*/ 427655907 w 159"/>
              <a:gd name="T23" fmla="*/ 379684932 h 227"/>
              <a:gd name="T24" fmla="*/ 441724012 w 159"/>
              <a:gd name="T25" fmla="*/ 461993831 h 227"/>
              <a:gd name="T26" fmla="*/ 377013119 w 159"/>
              <a:gd name="T27" fmla="*/ 499165020 h 227"/>
              <a:gd name="T28" fmla="*/ 326370330 w 159"/>
              <a:gd name="T29" fmla="*/ 602715428 h 227"/>
              <a:gd name="T30" fmla="*/ 270098329 w 159"/>
              <a:gd name="T31" fmla="*/ 594750639 h 227"/>
              <a:gd name="T32" fmla="*/ 78778815 w 159"/>
              <a:gd name="T33" fmla="*/ 475269023 h 227"/>
              <a:gd name="T34" fmla="*/ 36576478 w 159"/>
              <a:gd name="T35" fmla="*/ 491200231 h 227"/>
              <a:gd name="T36" fmla="*/ 5627537 w 159"/>
              <a:gd name="T37" fmla="*/ 480579425 h 2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9"/>
              <a:gd name="T58" fmla="*/ 0 h 227"/>
              <a:gd name="T59" fmla="*/ 159 w 159"/>
              <a:gd name="T60" fmla="*/ 227 h 2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9" h="227">
                <a:moveTo>
                  <a:pt x="2" y="181"/>
                </a:moveTo>
                <a:lnTo>
                  <a:pt x="9" y="178"/>
                </a:lnTo>
                <a:lnTo>
                  <a:pt x="7" y="162"/>
                </a:lnTo>
                <a:lnTo>
                  <a:pt x="0" y="104"/>
                </a:lnTo>
                <a:lnTo>
                  <a:pt x="2" y="78"/>
                </a:lnTo>
                <a:lnTo>
                  <a:pt x="19" y="52"/>
                </a:lnTo>
                <a:lnTo>
                  <a:pt x="82" y="0"/>
                </a:lnTo>
                <a:lnTo>
                  <a:pt x="88" y="6"/>
                </a:lnTo>
                <a:lnTo>
                  <a:pt x="152" y="67"/>
                </a:lnTo>
                <a:lnTo>
                  <a:pt x="159" y="73"/>
                </a:lnTo>
                <a:lnTo>
                  <a:pt x="134" y="104"/>
                </a:lnTo>
                <a:lnTo>
                  <a:pt x="152" y="143"/>
                </a:lnTo>
                <a:lnTo>
                  <a:pt x="157" y="174"/>
                </a:lnTo>
                <a:lnTo>
                  <a:pt x="134" y="188"/>
                </a:lnTo>
                <a:lnTo>
                  <a:pt x="116" y="227"/>
                </a:lnTo>
                <a:lnTo>
                  <a:pt x="96" y="224"/>
                </a:lnTo>
                <a:lnTo>
                  <a:pt x="28" y="179"/>
                </a:lnTo>
                <a:lnTo>
                  <a:pt x="13" y="185"/>
                </a:lnTo>
                <a:lnTo>
                  <a:pt x="2" y="181"/>
                </a:lnTo>
              </a:path>
            </a:pathLst>
          </a:custGeom>
          <a:solidFill>
            <a:srgbClr val="FF99CC"/>
          </a:solidFill>
          <a:ln w="1588">
            <a:solidFill>
              <a:srgbClr val="1F1A17"/>
            </a:solidFill>
            <a:prstDash val="solid"/>
            <a:round/>
            <a:headEnd/>
            <a:tailEnd/>
          </a:ln>
        </p:spPr>
        <p:txBody>
          <a:bodyPr/>
          <a:lstStyle/>
          <a:p>
            <a:endParaRPr lang="en-US"/>
          </a:p>
        </p:txBody>
      </p:sp>
      <p:sp>
        <p:nvSpPr>
          <p:cNvPr id="18536" name="Freeform 108"/>
          <p:cNvSpPr>
            <a:spLocks/>
          </p:cNvSpPr>
          <p:nvPr/>
        </p:nvSpPr>
        <p:spPr bwMode="auto">
          <a:xfrm>
            <a:off x="7281864" y="3263900"/>
            <a:ext cx="530225" cy="450850"/>
          </a:xfrm>
          <a:custGeom>
            <a:avLst/>
            <a:gdLst>
              <a:gd name="T0" fmla="*/ 895345777 w 314"/>
              <a:gd name="T1" fmla="*/ 153650314 h 277"/>
              <a:gd name="T2" fmla="*/ 727112331 w 314"/>
              <a:gd name="T3" fmla="*/ 302001109 h 277"/>
              <a:gd name="T4" fmla="*/ 690043876 w 314"/>
              <a:gd name="T5" fmla="*/ 336439849 h 277"/>
              <a:gd name="T6" fmla="*/ 698598395 w 314"/>
              <a:gd name="T7" fmla="*/ 421212632 h 277"/>
              <a:gd name="T8" fmla="*/ 627311866 w 314"/>
              <a:gd name="T9" fmla="*/ 490090214 h 277"/>
              <a:gd name="T10" fmla="*/ 541770059 w 314"/>
              <a:gd name="T11" fmla="*/ 498037866 h 277"/>
              <a:gd name="T12" fmla="*/ 350725232 w 314"/>
              <a:gd name="T13" fmla="*/ 680828977 h 277"/>
              <a:gd name="T14" fmla="*/ 296547741 w 314"/>
              <a:gd name="T15" fmla="*/ 731161393 h 277"/>
              <a:gd name="T16" fmla="*/ 287993222 w 314"/>
              <a:gd name="T17" fmla="*/ 733811153 h 277"/>
              <a:gd name="T18" fmla="*/ 282290773 w 314"/>
              <a:gd name="T19" fmla="*/ 731161393 h 277"/>
              <a:gd name="T20" fmla="*/ 185342325 w 314"/>
              <a:gd name="T21" fmla="*/ 649038369 h 277"/>
              <a:gd name="T22" fmla="*/ 185342325 w 314"/>
              <a:gd name="T23" fmla="*/ 577512757 h 277"/>
              <a:gd name="T24" fmla="*/ 142571421 w 314"/>
              <a:gd name="T25" fmla="*/ 540424257 h 277"/>
              <a:gd name="T26" fmla="*/ 114057485 w 314"/>
              <a:gd name="T27" fmla="*/ 455651474 h 277"/>
              <a:gd name="T28" fmla="*/ 0 w 314"/>
              <a:gd name="T29" fmla="*/ 309948761 h 277"/>
              <a:gd name="T30" fmla="*/ 2852070 w 314"/>
              <a:gd name="T31" fmla="*/ 286107433 h 277"/>
              <a:gd name="T32" fmla="*/ 8554522 w 314"/>
              <a:gd name="T33" fmla="*/ 233123629 h 277"/>
              <a:gd name="T34" fmla="*/ 8554522 w 314"/>
              <a:gd name="T35" fmla="*/ 233123629 h 277"/>
              <a:gd name="T36" fmla="*/ 119759934 w 314"/>
              <a:gd name="T37" fmla="*/ 164246098 h 277"/>
              <a:gd name="T38" fmla="*/ 282290773 w 314"/>
              <a:gd name="T39" fmla="*/ 127159226 h 277"/>
              <a:gd name="T40" fmla="*/ 293695672 w 314"/>
              <a:gd name="T41" fmla="*/ 84772809 h 277"/>
              <a:gd name="T42" fmla="*/ 436267040 w 314"/>
              <a:gd name="T43" fmla="*/ 169545618 h 277"/>
              <a:gd name="T44" fmla="*/ 527513091 w 314"/>
              <a:gd name="T45" fmla="*/ 148352422 h 277"/>
              <a:gd name="T46" fmla="*/ 670082770 w 314"/>
              <a:gd name="T47" fmla="*/ 79474917 h 277"/>
              <a:gd name="T48" fmla="*/ 698598395 w 314"/>
              <a:gd name="T49" fmla="*/ 0 h 277"/>
              <a:gd name="T50" fmla="*/ 752774198 w 314"/>
              <a:gd name="T51" fmla="*/ 0 h 277"/>
              <a:gd name="T52" fmla="*/ 806951689 w 314"/>
              <a:gd name="T53" fmla="*/ 74175397 h 277"/>
              <a:gd name="T54" fmla="*/ 895345777 w 314"/>
              <a:gd name="T55" fmla="*/ 92720461 h 277"/>
              <a:gd name="T56" fmla="*/ 895345777 w 314"/>
              <a:gd name="T57" fmla="*/ 153650314 h 27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14"/>
              <a:gd name="T88" fmla="*/ 0 h 277"/>
              <a:gd name="T89" fmla="*/ 314 w 314"/>
              <a:gd name="T90" fmla="*/ 277 h 27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14" h="277">
                <a:moveTo>
                  <a:pt x="314" y="58"/>
                </a:moveTo>
                <a:lnTo>
                  <a:pt x="255" y="114"/>
                </a:lnTo>
                <a:lnTo>
                  <a:pt x="242" y="127"/>
                </a:lnTo>
                <a:lnTo>
                  <a:pt x="245" y="159"/>
                </a:lnTo>
                <a:lnTo>
                  <a:pt x="220" y="185"/>
                </a:lnTo>
                <a:lnTo>
                  <a:pt x="190" y="188"/>
                </a:lnTo>
                <a:lnTo>
                  <a:pt x="123" y="257"/>
                </a:lnTo>
                <a:lnTo>
                  <a:pt x="104" y="276"/>
                </a:lnTo>
                <a:lnTo>
                  <a:pt x="101" y="277"/>
                </a:lnTo>
                <a:lnTo>
                  <a:pt x="99" y="276"/>
                </a:lnTo>
                <a:lnTo>
                  <a:pt x="65" y="245"/>
                </a:lnTo>
                <a:lnTo>
                  <a:pt x="65" y="218"/>
                </a:lnTo>
                <a:lnTo>
                  <a:pt x="50" y="204"/>
                </a:lnTo>
                <a:lnTo>
                  <a:pt x="40" y="172"/>
                </a:lnTo>
                <a:lnTo>
                  <a:pt x="0" y="117"/>
                </a:lnTo>
                <a:lnTo>
                  <a:pt x="1" y="108"/>
                </a:lnTo>
                <a:lnTo>
                  <a:pt x="3" y="88"/>
                </a:lnTo>
                <a:lnTo>
                  <a:pt x="42" y="62"/>
                </a:lnTo>
                <a:lnTo>
                  <a:pt x="99" y="48"/>
                </a:lnTo>
                <a:lnTo>
                  <a:pt x="103" y="32"/>
                </a:lnTo>
                <a:lnTo>
                  <a:pt x="153" y="64"/>
                </a:lnTo>
                <a:lnTo>
                  <a:pt x="185" y="56"/>
                </a:lnTo>
                <a:lnTo>
                  <a:pt x="235" y="30"/>
                </a:lnTo>
                <a:lnTo>
                  <a:pt x="245" y="0"/>
                </a:lnTo>
                <a:lnTo>
                  <a:pt x="264" y="0"/>
                </a:lnTo>
                <a:lnTo>
                  <a:pt x="283" y="28"/>
                </a:lnTo>
                <a:lnTo>
                  <a:pt x="314" y="35"/>
                </a:lnTo>
                <a:lnTo>
                  <a:pt x="314" y="58"/>
                </a:lnTo>
                <a:close/>
              </a:path>
            </a:pathLst>
          </a:custGeom>
          <a:solidFill>
            <a:srgbClr val="005DBE"/>
          </a:solidFill>
          <a:ln w="9525">
            <a:noFill/>
            <a:round/>
            <a:headEnd/>
            <a:tailEnd/>
          </a:ln>
        </p:spPr>
        <p:txBody>
          <a:bodyPr/>
          <a:lstStyle/>
          <a:p>
            <a:endParaRPr lang="en-US"/>
          </a:p>
        </p:txBody>
      </p:sp>
      <p:sp>
        <p:nvSpPr>
          <p:cNvPr id="18537" name="Freeform 109"/>
          <p:cNvSpPr>
            <a:spLocks/>
          </p:cNvSpPr>
          <p:nvPr/>
        </p:nvSpPr>
        <p:spPr bwMode="auto">
          <a:xfrm>
            <a:off x="7281864" y="3263900"/>
            <a:ext cx="530225" cy="450850"/>
          </a:xfrm>
          <a:custGeom>
            <a:avLst/>
            <a:gdLst>
              <a:gd name="T0" fmla="*/ 895345777 w 314"/>
              <a:gd name="T1" fmla="*/ 153650314 h 277"/>
              <a:gd name="T2" fmla="*/ 727112331 w 314"/>
              <a:gd name="T3" fmla="*/ 302001109 h 277"/>
              <a:gd name="T4" fmla="*/ 690043876 w 314"/>
              <a:gd name="T5" fmla="*/ 336439849 h 277"/>
              <a:gd name="T6" fmla="*/ 698598395 w 314"/>
              <a:gd name="T7" fmla="*/ 421212632 h 277"/>
              <a:gd name="T8" fmla="*/ 627311866 w 314"/>
              <a:gd name="T9" fmla="*/ 490090214 h 277"/>
              <a:gd name="T10" fmla="*/ 541770059 w 314"/>
              <a:gd name="T11" fmla="*/ 498037866 h 277"/>
              <a:gd name="T12" fmla="*/ 350725232 w 314"/>
              <a:gd name="T13" fmla="*/ 680828977 h 277"/>
              <a:gd name="T14" fmla="*/ 296547741 w 314"/>
              <a:gd name="T15" fmla="*/ 731161393 h 277"/>
              <a:gd name="T16" fmla="*/ 287993222 w 314"/>
              <a:gd name="T17" fmla="*/ 733811153 h 277"/>
              <a:gd name="T18" fmla="*/ 282290773 w 314"/>
              <a:gd name="T19" fmla="*/ 731161393 h 277"/>
              <a:gd name="T20" fmla="*/ 185342325 w 314"/>
              <a:gd name="T21" fmla="*/ 649038369 h 277"/>
              <a:gd name="T22" fmla="*/ 185342325 w 314"/>
              <a:gd name="T23" fmla="*/ 577512757 h 277"/>
              <a:gd name="T24" fmla="*/ 142571421 w 314"/>
              <a:gd name="T25" fmla="*/ 540424257 h 277"/>
              <a:gd name="T26" fmla="*/ 114057485 w 314"/>
              <a:gd name="T27" fmla="*/ 455651474 h 277"/>
              <a:gd name="T28" fmla="*/ 0 w 314"/>
              <a:gd name="T29" fmla="*/ 309948761 h 277"/>
              <a:gd name="T30" fmla="*/ 2852070 w 314"/>
              <a:gd name="T31" fmla="*/ 286107433 h 277"/>
              <a:gd name="T32" fmla="*/ 8554522 w 314"/>
              <a:gd name="T33" fmla="*/ 233123629 h 277"/>
              <a:gd name="T34" fmla="*/ 8554522 w 314"/>
              <a:gd name="T35" fmla="*/ 233123629 h 277"/>
              <a:gd name="T36" fmla="*/ 119759934 w 314"/>
              <a:gd name="T37" fmla="*/ 164246098 h 277"/>
              <a:gd name="T38" fmla="*/ 282290773 w 314"/>
              <a:gd name="T39" fmla="*/ 127159226 h 277"/>
              <a:gd name="T40" fmla="*/ 293695672 w 314"/>
              <a:gd name="T41" fmla="*/ 84772809 h 277"/>
              <a:gd name="T42" fmla="*/ 436267040 w 314"/>
              <a:gd name="T43" fmla="*/ 169545618 h 277"/>
              <a:gd name="T44" fmla="*/ 527513091 w 314"/>
              <a:gd name="T45" fmla="*/ 148352422 h 277"/>
              <a:gd name="T46" fmla="*/ 670082770 w 314"/>
              <a:gd name="T47" fmla="*/ 79474917 h 277"/>
              <a:gd name="T48" fmla="*/ 698598395 w 314"/>
              <a:gd name="T49" fmla="*/ 0 h 277"/>
              <a:gd name="T50" fmla="*/ 752774198 w 314"/>
              <a:gd name="T51" fmla="*/ 0 h 277"/>
              <a:gd name="T52" fmla="*/ 806951689 w 314"/>
              <a:gd name="T53" fmla="*/ 74175397 h 277"/>
              <a:gd name="T54" fmla="*/ 895345777 w 314"/>
              <a:gd name="T55" fmla="*/ 92720461 h 277"/>
              <a:gd name="T56" fmla="*/ 895345777 w 314"/>
              <a:gd name="T57" fmla="*/ 153650314 h 27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14"/>
              <a:gd name="T88" fmla="*/ 0 h 277"/>
              <a:gd name="T89" fmla="*/ 314 w 314"/>
              <a:gd name="T90" fmla="*/ 277 h 27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14" h="277">
                <a:moveTo>
                  <a:pt x="314" y="58"/>
                </a:moveTo>
                <a:lnTo>
                  <a:pt x="255" y="114"/>
                </a:lnTo>
                <a:lnTo>
                  <a:pt x="242" y="127"/>
                </a:lnTo>
                <a:lnTo>
                  <a:pt x="245" y="159"/>
                </a:lnTo>
                <a:lnTo>
                  <a:pt x="220" y="185"/>
                </a:lnTo>
                <a:lnTo>
                  <a:pt x="190" y="188"/>
                </a:lnTo>
                <a:lnTo>
                  <a:pt x="123" y="257"/>
                </a:lnTo>
                <a:lnTo>
                  <a:pt x="104" y="276"/>
                </a:lnTo>
                <a:lnTo>
                  <a:pt x="101" y="277"/>
                </a:lnTo>
                <a:lnTo>
                  <a:pt x="99" y="276"/>
                </a:lnTo>
                <a:lnTo>
                  <a:pt x="65" y="245"/>
                </a:lnTo>
                <a:lnTo>
                  <a:pt x="65" y="218"/>
                </a:lnTo>
                <a:lnTo>
                  <a:pt x="50" y="204"/>
                </a:lnTo>
                <a:lnTo>
                  <a:pt x="40" y="172"/>
                </a:lnTo>
                <a:lnTo>
                  <a:pt x="0" y="117"/>
                </a:lnTo>
                <a:lnTo>
                  <a:pt x="1" y="108"/>
                </a:lnTo>
                <a:lnTo>
                  <a:pt x="3" y="88"/>
                </a:lnTo>
                <a:lnTo>
                  <a:pt x="42" y="62"/>
                </a:lnTo>
                <a:lnTo>
                  <a:pt x="99" y="48"/>
                </a:lnTo>
                <a:lnTo>
                  <a:pt x="103" y="32"/>
                </a:lnTo>
                <a:lnTo>
                  <a:pt x="153" y="64"/>
                </a:lnTo>
                <a:lnTo>
                  <a:pt x="185" y="56"/>
                </a:lnTo>
                <a:lnTo>
                  <a:pt x="235" y="30"/>
                </a:lnTo>
                <a:lnTo>
                  <a:pt x="245" y="0"/>
                </a:lnTo>
                <a:lnTo>
                  <a:pt x="264" y="0"/>
                </a:lnTo>
                <a:lnTo>
                  <a:pt x="283" y="28"/>
                </a:lnTo>
                <a:lnTo>
                  <a:pt x="314" y="35"/>
                </a:lnTo>
                <a:lnTo>
                  <a:pt x="314" y="58"/>
                </a:lnTo>
              </a:path>
            </a:pathLst>
          </a:custGeom>
          <a:solidFill>
            <a:srgbClr val="FF99CC"/>
          </a:solidFill>
          <a:ln w="1588">
            <a:solidFill>
              <a:srgbClr val="1F1A17"/>
            </a:solidFill>
            <a:prstDash val="solid"/>
            <a:round/>
            <a:headEnd/>
            <a:tailEnd/>
          </a:ln>
        </p:spPr>
        <p:txBody>
          <a:bodyPr/>
          <a:lstStyle/>
          <a:p>
            <a:endParaRPr lang="en-US"/>
          </a:p>
        </p:txBody>
      </p:sp>
      <p:sp>
        <p:nvSpPr>
          <p:cNvPr id="18538" name="Freeform 110"/>
          <p:cNvSpPr>
            <a:spLocks/>
          </p:cNvSpPr>
          <p:nvPr/>
        </p:nvSpPr>
        <p:spPr bwMode="auto">
          <a:xfrm>
            <a:off x="6599239" y="2727325"/>
            <a:ext cx="401637" cy="463550"/>
          </a:xfrm>
          <a:custGeom>
            <a:avLst/>
            <a:gdLst>
              <a:gd name="T0" fmla="*/ 646706195 w 239"/>
              <a:gd name="T1" fmla="*/ 495530044 h 284"/>
              <a:gd name="T2" fmla="*/ 601521204 w 239"/>
              <a:gd name="T3" fmla="*/ 524834879 h 284"/>
              <a:gd name="T4" fmla="*/ 516801026 w 239"/>
              <a:gd name="T5" fmla="*/ 535491628 h 284"/>
              <a:gd name="T6" fmla="*/ 451846761 w 239"/>
              <a:gd name="T7" fmla="*/ 508850572 h 284"/>
              <a:gd name="T8" fmla="*/ 423606037 w 239"/>
              <a:gd name="T9" fmla="*/ 546148377 h 284"/>
              <a:gd name="T10" fmla="*/ 333237735 w 239"/>
              <a:gd name="T11" fmla="*/ 524834879 h 284"/>
              <a:gd name="T12" fmla="*/ 256988902 w 239"/>
              <a:gd name="T13" fmla="*/ 564796463 h 284"/>
              <a:gd name="T14" fmla="*/ 194859487 w 239"/>
              <a:gd name="T15" fmla="*/ 631400735 h 284"/>
              <a:gd name="T16" fmla="*/ 180738337 w 239"/>
              <a:gd name="T17" fmla="*/ 700667153 h 284"/>
              <a:gd name="T18" fmla="*/ 172266991 w 239"/>
              <a:gd name="T19" fmla="*/ 690012037 h 284"/>
              <a:gd name="T20" fmla="*/ 70600735 w 239"/>
              <a:gd name="T21" fmla="*/ 756614676 h 284"/>
              <a:gd name="T22" fmla="*/ 16944378 w 239"/>
              <a:gd name="T23" fmla="*/ 756614676 h 284"/>
              <a:gd name="T24" fmla="*/ 0 w 239"/>
              <a:gd name="T25" fmla="*/ 695339595 h 284"/>
              <a:gd name="T26" fmla="*/ 31063854 w 239"/>
              <a:gd name="T27" fmla="*/ 666034760 h 284"/>
              <a:gd name="T28" fmla="*/ 93193230 w 239"/>
              <a:gd name="T29" fmla="*/ 655378011 h 284"/>
              <a:gd name="T30" fmla="*/ 87545106 w 239"/>
              <a:gd name="T31" fmla="*/ 591437519 h 284"/>
              <a:gd name="T32" fmla="*/ 132730124 w 239"/>
              <a:gd name="T33" fmla="*/ 570125654 h 284"/>
              <a:gd name="T34" fmla="*/ 177915115 w 239"/>
              <a:gd name="T35" fmla="*/ 535491628 h 284"/>
              <a:gd name="T36" fmla="*/ 186386461 w 239"/>
              <a:gd name="T37" fmla="*/ 455566828 h 284"/>
              <a:gd name="T38" fmla="*/ 242867752 w 239"/>
              <a:gd name="T39" fmla="*/ 415605143 h 284"/>
              <a:gd name="T40" fmla="*/ 262637026 w 239"/>
              <a:gd name="T41" fmla="*/ 325025227 h 284"/>
              <a:gd name="T42" fmla="*/ 237219628 w 239"/>
              <a:gd name="T43" fmla="*/ 282398232 h 284"/>
              <a:gd name="T44" fmla="*/ 231571504 w 239"/>
              <a:gd name="T45" fmla="*/ 239772869 h 284"/>
              <a:gd name="T46" fmla="*/ 273931593 w 239"/>
              <a:gd name="T47" fmla="*/ 170504767 h 284"/>
              <a:gd name="T48" fmla="*/ 217451982 w 239"/>
              <a:gd name="T49" fmla="*/ 154520460 h 284"/>
              <a:gd name="T50" fmla="*/ 208978956 w 239"/>
              <a:gd name="T51" fmla="*/ 117222655 h 284"/>
              <a:gd name="T52" fmla="*/ 155322620 w 239"/>
              <a:gd name="T53" fmla="*/ 85252383 h 284"/>
              <a:gd name="T54" fmla="*/ 177915115 w 239"/>
              <a:gd name="T55" fmla="*/ 15984313 h 284"/>
              <a:gd name="T56" fmla="*/ 180738337 w 239"/>
              <a:gd name="T57" fmla="*/ 0 h 284"/>
              <a:gd name="T58" fmla="*/ 192034585 w 239"/>
              <a:gd name="T59" fmla="*/ 0 h 284"/>
              <a:gd name="T60" fmla="*/ 194859487 w 239"/>
              <a:gd name="T61" fmla="*/ 0 h 284"/>
              <a:gd name="T62" fmla="*/ 296524089 w 239"/>
              <a:gd name="T63" fmla="*/ 13320531 h 284"/>
              <a:gd name="T64" fmla="*/ 344533982 w 239"/>
              <a:gd name="T65" fmla="*/ 50618345 h 284"/>
              <a:gd name="T66" fmla="*/ 607169328 w 239"/>
              <a:gd name="T67" fmla="*/ 58611328 h 284"/>
              <a:gd name="T68" fmla="*/ 674946815 w 239"/>
              <a:gd name="T69" fmla="*/ 269077704 h 284"/>
              <a:gd name="T70" fmla="*/ 643882974 w 239"/>
              <a:gd name="T71" fmla="*/ 490200854 h 284"/>
              <a:gd name="T72" fmla="*/ 646706195 w 239"/>
              <a:gd name="T73" fmla="*/ 495530044 h 284"/>
              <a:gd name="T74" fmla="*/ 646706195 w 239"/>
              <a:gd name="T75" fmla="*/ 495530044 h 2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9"/>
              <a:gd name="T115" fmla="*/ 0 h 284"/>
              <a:gd name="T116" fmla="*/ 239 w 239"/>
              <a:gd name="T117" fmla="*/ 284 h 2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9" h="284">
                <a:moveTo>
                  <a:pt x="229" y="186"/>
                </a:moveTo>
                <a:lnTo>
                  <a:pt x="213" y="197"/>
                </a:lnTo>
                <a:lnTo>
                  <a:pt x="183" y="201"/>
                </a:lnTo>
                <a:lnTo>
                  <a:pt x="160" y="191"/>
                </a:lnTo>
                <a:lnTo>
                  <a:pt x="150" y="205"/>
                </a:lnTo>
                <a:lnTo>
                  <a:pt x="118" y="197"/>
                </a:lnTo>
                <a:lnTo>
                  <a:pt x="91" y="212"/>
                </a:lnTo>
                <a:lnTo>
                  <a:pt x="69" y="237"/>
                </a:lnTo>
                <a:lnTo>
                  <a:pt x="64" y="263"/>
                </a:lnTo>
                <a:lnTo>
                  <a:pt x="61" y="259"/>
                </a:lnTo>
                <a:lnTo>
                  <a:pt x="25" y="284"/>
                </a:lnTo>
                <a:lnTo>
                  <a:pt x="6" y="284"/>
                </a:lnTo>
                <a:lnTo>
                  <a:pt x="0" y="261"/>
                </a:lnTo>
                <a:lnTo>
                  <a:pt x="11" y="250"/>
                </a:lnTo>
                <a:lnTo>
                  <a:pt x="33" y="246"/>
                </a:lnTo>
                <a:lnTo>
                  <a:pt x="31" y="222"/>
                </a:lnTo>
                <a:lnTo>
                  <a:pt x="47" y="214"/>
                </a:lnTo>
                <a:lnTo>
                  <a:pt x="63" y="201"/>
                </a:lnTo>
                <a:lnTo>
                  <a:pt x="66" y="171"/>
                </a:lnTo>
                <a:lnTo>
                  <a:pt x="86" y="156"/>
                </a:lnTo>
                <a:lnTo>
                  <a:pt x="93" y="122"/>
                </a:lnTo>
                <a:lnTo>
                  <a:pt x="84" y="106"/>
                </a:lnTo>
                <a:lnTo>
                  <a:pt x="82" y="90"/>
                </a:lnTo>
                <a:lnTo>
                  <a:pt x="97" y="64"/>
                </a:lnTo>
                <a:lnTo>
                  <a:pt x="77" y="58"/>
                </a:lnTo>
                <a:lnTo>
                  <a:pt x="74" y="44"/>
                </a:lnTo>
                <a:lnTo>
                  <a:pt x="55" y="32"/>
                </a:lnTo>
                <a:lnTo>
                  <a:pt x="63" y="6"/>
                </a:lnTo>
                <a:lnTo>
                  <a:pt x="64" y="0"/>
                </a:lnTo>
                <a:lnTo>
                  <a:pt x="68" y="0"/>
                </a:lnTo>
                <a:lnTo>
                  <a:pt x="69" y="0"/>
                </a:lnTo>
                <a:lnTo>
                  <a:pt x="105" y="5"/>
                </a:lnTo>
                <a:lnTo>
                  <a:pt x="122" y="19"/>
                </a:lnTo>
                <a:lnTo>
                  <a:pt x="215" y="22"/>
                </a:lnTo>
                <a:lnTo>
                  <a:pt x="239" y="101"/>
                </a:lnTo>
                <a:lnTo>
                  <a:pt x="228" y="184"/>
                </a:lnTo>
                <a:lnTo>
                  <a:pt x="229" y="186"/>
                </a:lnTo>
                <a:close/>
              </a:path>
            </a:pathLst>
          </a:custGeom>
          <a:solidFill>
            <a:srgbClr val="99CC00"/>
          </a:solidFill>
          <a:ln w="1588" cap="flat" cmpd="sng">
            <a:solidFill>
              <a:srgbClr val="1F1A17"/>
            </a:solidFill>
            <a:prstDash val="solid"/>
            <a:round/>
            <a:headEnd type="none" w="med" len="med"/>
            <a:tailEnd type="none" w="med" len="med"/>
          </a:ln>
        </p:spPr>
        <p:txBody>
          <a:bodyPr/>
          <a:lstStyle/>
          <a:p>
            <a:endParaRPr lang="en-US"/>
          </a:p>
        </p:txBody>
      </p:sp>
      <p:sp>
        <p:nvSpPr>
          <p:cNvPr id="18539" name="Freeform 111"/>
          <p:cNvSpPr>
            <a:spLocks/>
          </p:cNvSpPr>
          <p:nvPr/>
        </p:nvSpPr>
        <p:spPr bwMode="auto">
          <a:xfrm>
            <a:off x="6599239" y="2727325"/>
            <a:ext cx="401637" cy="463550"/>
          </a:xfrm>
          <a:custGeom>
            <a:avLst/>
            <a:gdLst>
              <a:gd name="T0" fmla="*/ 646706195 w 239"/>
              <a:gd name="T1" fmla="*/ 495530044 h 284"/>
              <a:gd name="T2" fmla="*/ 601521204 w 239"/>
              <a:gd name="T3" fmla="*/ 524834879 h 284"/>
              <a:gd name="T4" fmla="*/ 516801026 w 239"/>
              <a:gd name="T5" fmla="*/ 535491628 h 284"/>
              <a:gd name="T6" fmla="*/ 451846761 w 239"/>
              <a:gd name="T7" fmla="*/ 508850572 h 284"/>
              <a:gd name="T8" fmla="*/ 423606037 w 239"/>
              <a:gd name="T9" fmla="*/ 546148377 h 284"/>
              <a:gd name="T10" fmla="*/ 333237735 w 239"/>
              <a:gd name="T11" fmla="*/ 524834879 h 284"/>
              <a:gd name="T12" fmla="*/ 256988902 w 239"/>
              <a:gd name="T13" fmla="*/ 564796463 h 284"/>
              <a:gd name="T14" fmla="*/ 194859487 w 239"/>
              <a:gd name="T15" fmla="*/ 631400735 h 284"/>
              <a:gd name="T16" fmla="*/ 180738337 w 239"/>
              <a:gd name="T17" fmla="*/ 700667153 h 284"/>
              <a:gd name="T18" fmla="*/ 172266991 w 239"/>
              <a:gd name="T19" fmla="*/ 690012037 h 284"/>
              <a:gd name="T20" fmla="*/ 70600735 w 239"/>
              <a:gd name="T21" fmla="*/ 756614676 h 284"/>
              <a:gd name="T22" fmla="*/ 16944378 w 239"/>
              <a:gd name="T23" fmla="*/ 756614676 h 284"/>
              <a:gd name="T24" fmla="*/ 0 w 239"/>
              <a:gd name="T25" fmla="*/ 695339595 h 284"/>
              <a:gd name="T26" fmla="*/ 31063854 w 239"/>
              <a:gd name="T27" fmla="*/ 666034760 h 284"/>
              <a:gd name="T28" fmla="*/ 93193230 w 239"/>
              <a:gd name="T29" fmla="*/ 655378011 h 284"/>
              <a:gd name="T30" fmla="*/ 87545106 w 239"/>
              <a:gd name="T31" fmla="*/ 591437519 h 284"/>
              <a:gd name="T32" fmla="*/ 132730124 w 239"/>
              <a:gd name="T33" fmla="*/ 570125654 h 284"/>
              <a:gd name="T34" fmla="*/ 177915115 w 239"/>
              <a:gd name="T35" fmla="*/ 535491628 h 284"/>
              <a:gd name="T36" fmla="*/ 186386461 w 239"/>
              <a:gd name="T37" fmla="*/ 455566828 h 284"/>
              <a:gd name="T38" fmla="*/ 242867752 w 239"/>
              <a:gd name="T39" fmla="*/ 415605143 h 284"/>
              <a:gd name="T40" fmla="*/ 262637026 w 239"/>
              <a:gd name="T41" fmla="*/ 325025227 h 284"/>
              <a:gd name="T42" fmla="*/ 237219628 w 239"/>
              <a:gd name="T43" fmla="*/ 282398232 h 284"/>
              <a:gd name="T44" fmla="*/ 231571504 w 239"/>
              <a:gd name="T45" fmla="*/ 239772869 h 284"/>
              <a:gd name="T46" fmla="*/ 273931593 w 239"/>
              <a:gd name="T47" fmla="*/ 170504767 h 284"/>
              <a:gd name="T48" fmla="*/ 217451982 w 239"/>
              <a:gd name="T49" fmla="*/ 154520460 h 284"/>
              <a:gd name="T50" fmla="*/ 208978956 w 239"/>
              <a:gd name="T51" fmla="*/ 117222655 h 284"/>
              <a:gd name="T52" fmla="*/ 155322620 w 239"/>
              <a:gd name="T53" fmla="*/ 85252383 h 284"/>
              <a:gd name="T54" fmla="*/ 177915115 w 239"/>
              <a:gd name="T55" fmla="*/ 15984313 h 284"/>
              <a:gd name="T56" fmla="*/ 180738337 w 239"/>
              <a:gd name="T57" fmla="*/ 0 h 284"/>
              <a:gd name="T58" fmla="*/ 192034585 w 239"/>
              <a:gd name="T59" fmla="*/ 0 h 284"/>
              <a:gd name="T60" fmla="*/ 194859487 w 239"/>
              <a:gd name="T61" fmla="*/ 0 h 284"/>
              <a:gd name="T62" fmla="*/ 296524089 w 239"/>
              <a:gd name="T63" fmla="*/ 13320531 h 284"/>
              <a:gd name="T64" fmla="*/ 344533982 w 239"/>
              <a:gd name="T65" fmla="*/ 50618345 h 284"/>
              <a:gd name="T66" fmla="*/ 607169328 w 239"/>
              <a:gd name="T67" fmla="*/ 58611328 h 284"/>
              <a:gd name="T68" fmla="*/ 674946815 w 239"/>
              <a:gd name="T69" fmla="*/ 269077704 h 284"/>
              <a:gd name="T70" fmla="*/ 643882974 w 239"/>
              <a:gd name="T71" fmla="*/ 490200854 h 284"/>
              <a:gd name="T72" fmla="*/ 646706195 w 239"/>
              <a:gd name="T73" fmla="*/ 495530044 h 284"/>
              <a:gd name="T74" fmla="*/ 646706195 w 239"/>
              <a:gd name="T75" fmla="*/ 495530044 h 2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9"/>
              <a:gd name="T115" fmla="*/ 0 h 284"/>
              <a:gd name="T116" fmla="*/ 239 w 239"/>
              <a:gd name="T117" fmla="*/ 284 h 28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9" h="284">
                <a:moveTo>
                  <a:pt x="229" y="186"/>
                </a:moveTo>
                <a:lnTo>
                  <a:pt x="213" y="197"/>
                </a:lnTo>
                <a:lnTo>
                  <a:pt x="183" y="201"/>
                </a:lnTo>
                <a:lnTo>
                  <a:pt x="160" y="191"/>
                </a:lnTo>
                <a:lnTo>
                  <a:pt x="150" y="205"/>
                </a:lnTo>
                <a:lnTo>
                  <a:pt x="118" y="197"/>
                </a:lnTo>
                <a:lnTo>
                  <a:pt x="91" y="212"/>
                </a:lnTo>
                <a:lnTo>
                  <a:pt x="69" y="237"/>
                </a:lnTo>
                <a:lnTo>
                  <a:pt x="64" y="263"/>
                </a:lnTo>
                <a:lnTo>
                  <a:pt x="61" y="259"/>
                </a:lnTo>
                <a:lnTo>
                  <a:pt x="25" y="284"/>
                </a:lnTo>
                <a:lnTo>
                  <a:pt x="6" y="284"/>
                </a:lnTo>
                <a:lnTo>
                  <a:pt x="0" y="261"/>
                </a:lnTo>
                <a:lnTo>
                  <a:pt x="11" y="250"/>
                </a:lnTo>
                <a:lnTo>
                  <a:pt x="33" y="246"/>
                </a:lnTo>
                <a:lnTo>
                  <a:pt x="31" y="222"/>
                </a:lnTo>
                <a:lnTo>
                  <a:pt x="47" y="214"/>
                </a:lnTo>
                <a:lnTo>
                  <a:pt x="63" y="201"/>
                </a:lnTo>
                <a:lnTo>
                  <a:pt x="66" y="171"/>
                </a:lnTo>
                <a:lnTo>
                  <a:pt x="86" y="156"/>
                </a:lnTo>
                <a:lnTo>
                  <a:pt x="93" y="122"/>
                </a:lnTo>
                <a:lnTo>
                  <a:pt x="84" y="106"/>
                </a:lnTo>
                <a:lnTo>
                  <a:pt x="82" y="90"/>
                </a:lnTo>
                <a:lnTo>
                  <a:pt x="97" y="64"/>
                </a:lnTo>
                <a:lnTo>
                  <a:pt x="77" y="58"/>
                </a:lnTo>
                <a:lnTo>
                  <a:pt x="74" y="44"/>
                </a:lnTo>
                <a:lnTo>
                  <a:pt x="55" y="32"/>
                </a:lnTo>
                <a:lnTo>
                  <a:pt x="63" y="6"/>
                </a:lnTo>
                <a:lnTo>
                  <a:pt x="64" y="0"/>
                </a:lnTo>
                <a:lnTo>
                  <a:pt x="68" y="0"/>
                </a:lnTo>
                <a:lnTo>
                  <a:pt x="69" y="0"/>
                </a:lnTo>
                <a:lnTo>
                  <a:pt x="105" y="5"/>
                </a:lnTo>
                <a:lnTo>
                  <a:pt x="122" y="19"/>
                </a:lnTo>
                <a:lnTo>
                  <a:pt x="215" y="22"/>
                </a:lnTo>
                <a:lnTo>
                  <a:pt x="239" y="101"/>
                </a:lnTo>
                <a:lnTo>
                  <a:pt x="228" y="184"/>
                </a:lnTo>
                <a:lnTo>
                  <a:pt x="229" y="186"/>
                </a:lnTo>
              </a:path>
            </a:pathLst>
          </a:custGeom>
          <a:noFill/>
          <a:ln w="1588">
            <a:solidFill>
              <a:srgbClr val="1F1A17"/>
            </a:solidFill>
            <a:prstDash val="solid"/>
            <a:round/>
            <a:headEnd/>
            <a:tailEnd/>
          </a:ln>
        </p:spPr>
        <p:txBody>
          <a:bodyPr/>
          <a:lstStyle/>
          <a:p>
            <a:endParaRPr lang="en-US"/>
          </a:p>
        </p:txBody>
      </p:sp>
      <p:sp>
        <p:nvSpPr>
          <p:cNvPr id="18540" name="Freeform 112"/>
          <p:cNvSpPr>
            <a:spLocks/>
          </p:cNvSpPr>
          <p:nvPr/>
        </p:nvSpPr>
        <p:spPr bwMode="auto">
          <a:xfrm>
            <a:off x="6704013" y="3030539"/>
            <a:ext cx="349250" cy="498475"/>
          </a:xfrm>
          <a:custGeom>
            <a:avLst/>
            <a:gdLst>
              <a:gd name="T0" fmla="*/ 86230843 w 206"/>
              <a:gd name="T1" fmla="*/ 812017284 h 306"/>
              <a:gd name="T2" fmla="*/ 91978208 w 206"/>
              <a:gd name="T3" fmla="*/ 812017284 h 306"/>
              <a:gd name="T4" fmla="*/ 132219960 w 206"/>
              <a:gd name="T5" fmla="*/ 777519895 h 306"/>
              <a:gd name="T6" fmla="*/ 313302694 w 206"/>
              <a:gd name="T7" fmla="*/ 628915760 h 306"/>
              <a:gd name="T8" fmla="*/ 448398085 w 206"/>
              <a:gd name="T9" fmla="*/ 533384531 h 306"/>
              <a:gd name="T10" fmla="*/ 523130781 w 206"/>
              <a:gd name="T11" fmla="*/ 533384531 h 306"/>
              <a:gd name="T12" fmla="*/ 571993555 w 206"/>
              <a:gd name="T13" fmla="*/ 429892366 h 306"/>
              <a:gd name="T14" fmla="*/ 592114418 w 206"/>
              <a:gd name="T15" fmla="*/ 257403693 h 306"/>
              <a:gd name="T16" fmla="*/ 577742615 w 206"/>
              <a:gd name="T17" fmla="*/ 246789111 h 306"/>
              <a:gd name="T18" fmla="*/ 557621752 w 206"/>
              <a:gd name="T19" fmla="*/ 204330736 h 306"/>
              <a:gd name="T20" fmla="*/ 543249949 w 206"/>
              <a:gd name="T21" fmla="*/ 177794284 h 306"/>
              <a:gd name="T22" fmla="*/ 531753524 w 206"/>
              <a:gd name="T23" fmla="*/ 74302093 h 306"/>
              <a:gd name="T24" fmla="*/ 477139995 w 206"/>
              <a:gd name="T25" fmla="*/ 0 h 306"/>
              <a:gd name="T26" fmla="*/ 431150799 w 206"/>
              <a:gd name="T27" fmla="*/ 29190111 h 306"/>
              <a:gd name="T28" fmla="*/ 344921677 w 206"/>
              <a:gd name="T29" fmla="*/ 39804692 h 306"/>
              <a:gd name="T30" fmla="*/ 278811724 w 206"/>
              <a:gd name="T31" fmla="*/ 13268230 h 306"/>
              <a:gd name="T32" fmla="*/ 250068118 w 206"/>
              <a:gd name="T33" fmla="*/ 50419273 h 306"/>
              <a:gd name="T34" fmla="*/ 158088188 w 206"/>
              <a:gd name="T35" fmla="*/ 29190111 h 306"/>
              <a:gd name="T36" fmla="*/ 80481783 w 206"/>
              <a:gd name="T37" fmla="*/ 68994802 h 306"/>
              <a:gd name="T38" fmla="*/ 17245492 w 206"/>
              <a:gd name="T39" fmla="*/ 135335959 h 306"/>
              <a:gd name="T40" fmla="*/ 2873683 w 206"/>
              <a:gd name="T41" fmla="*/ 204330736 h 306"/>
              <a:gd name="T42" fmla="*/ 25868234 w 206"/>
              <a:gd name="T43" fmla="*/ 241481821 h 306"/>
              <a:gd name="T44" fmla="*/ 31617301 w 206"/>
              <a:gd name="T45" fmla="*/ 254750047 h 306"/>
              <a:gd name="T46" fmla="*/ 0 w 206"/>
              <a:gd name="T47" fmla="*/ 403354182 h 306"/>
              <a:gd name="T48" fmla="*/ 51738164 w 206"/>
              <a:gd name="T49" fmla="*/ 453775173 h 306"/>
              <a:gd name="T50" fmla="*/ 8622746 w 206"/>
              <a:gd name="T51" fmla="*/ 482965271 h 306"/>
              <a:gd name="T52" fmla="*/ 40240044 w 206"/>
              <a:gd name="T53" fmla="*/ 570535565 h 306"/>
              <a:gd name="T54" fmla="*/ 5749062 w 206"/>
              <a:gd name="T55" fmla="*/ 658105858 h 306"/>
              <a:gd name="T56" fmla="*/ 28743619 w 206"/>
              <a:gd name="T57" fmla="*/ 724446990 h 306"/>
              <a:gd name="T58" fmla="*/ 86230843 w 206"/>
              <a:gd name="T59" fmla="*/ 812017284 h 3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6"/>
              <a:gd name="T91" fmla="*/ 0 h 306"/>
              <a:gd name="T92" fmla="*/ 206 w 206"/>
              <a:gd name="T93" fmla="*/ 306 h 30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6" h="306">
                <a:moveTo>
                  <a:pt x="30" y="306"/>
                </a:moveTo>
                <a:lnTo>
                  <a:pt x="32" y="306"/>
                </a:lnTo>
                <a:lnTo>
                  <a:pt x="46" y="293"/>
                </a:lnTo>
                <a:lnTo>
                  <a:pt x="109" y="237"/>
                </a:lnTo>
                <a:lnTo>
                  <a:pt x="156" y="201"/>
                </a:lnTo>
                <a:lnTo>
                  <a:pt x="182" y="201"/>
                </a:lnTo>
                <a:lnTo>
                  <a:pt x="199" y="162"/>
                </a:lnTo>
                <a:lnTo>
                  <a:pt x="206" y="97"/>
                </a:lnTo>
                <a:lnTo>
                  <a:pt x="201" y="93"/>
                </a:lnTo>
                <a:lnTo>
                  <a:pt x="194" y="77"/>
                </a:lnTo>
                <a:lnTo>
                  <a:pt x="189" y="67"/>
                </a:lnTo>
                <a:lnTo>
                  <a:pt x="185" y="28"/>
                </a:lnTo>
                <a:lnTo>
                  <a:pt x="166" y="0"/>
                </a:lnTo>
                <a:lnTo>
                  <a:pt x="150" y="11"/>
                </a:lnTo>
                <a:lnTo>
                  <a:pt x="120" y="15"/>
                </a:lnTo>
                <a:lnTo>
                  <a:pt x="97" y="5"/>
                </a:lnTo>
                <a:lnTo>
                  <a:pt x="87" y="19"/>
                </a:lnTo>
                <a:lnTo>
                  <a:pt x="55" y="11"/>
                </a:lnTo>
                <a:lnTo>
                  <a:pt x="28" y="26"/>
                </a:lnTo>
                <a:lnTo>
                  <a:pt x="6" y="51"/>
                </a:lnTo>
                <a:lnTo>
                  <a:pt x="1" y="77"/>
                </a:lnTo>
                <a:lnTo>
                  <a:pt x="9" y="91"/>
                </a:lnTo>
                <a:lnTo>
                  <a:pt x="11" y="96"/>
                </a:lnTo>
                <a:lnTo>
                  <a:pt x="0" y="152"/>
                </a:lnTo>
                <a:lnTo>
                  <a:pt x="18" y="171"/>
                </a:lnTo>
                <a:lnTo>
                  <a:pt x="3" y="182"/>
                </a:lnTo>
                <a:lnTo>
                  <a:pt x="14" y="215"/>
                </a:lnTo>
                <a:lnTo>
                  <a:pt x="2" y="248"/>
                </a:lnTo>
                <a:lnTo>
                  <a:pt x="10" y="273"/>
                </a:lnTo>
                <a:lnTo>
                  <a:pt x="30" y="306"/>
                </a:lnTo>
                <a:close/>
              </a:path>
            </a:pathLst>
          </a:custGeom>
          <a:solidFill>
            <a:srgbClr val="FF0000"/>
          </a:solidFill>
          <a:ln w="9525">
            <a:noFill/>
            <a:round/>
            <a:headEnd/>
            <a:tailEnd/>
          </a:ln>
        </p:spPr>
        <p:txBody>
          <a:bodyPr/>
          <a:lstStyle/>
          <a:p>
            <a:endParaRPr lang="en-US"/>
          </a:p>
        </p:txBody>
      </p:sp>
      <p:sp>
        <p:nvSpPr>
          <p:cNvPr id="18541" name="Freeform 113"/>
          <p:cNvSpPr>
            <a:spLocks/>
          </p:cNvSpPr>
          <p:nvPr/>
        </p:nvSpPr>
        <p:spPr bwMode="auto">
          <a:xfrm>
            <a:off x="6704013" y="3030539"/>
            <a:ext cx="349250" cy="498475"/>
          </a:xfrm>
          <a:custGeom>
            <a:avLst/>
            <a:gdLst>
              <a:gd name="T0" fmla="*/ 86230843 w 206"/>
              <a:gd name="T1" fmla="*/ 812017284 h 306"/>
              <a:gd name="T2" fmla="*/ 91978208 w 206"/>
              <a:gd name="T3" fmla="*/ 812017284 h 306"/>
              <a:gd name="T4" fmla="*/ 132219960 w 206"/>
              <a:gd name="T5" fmla="*/ 777519895 h 306"/>
              <a:gd name="T6" fmla="*/ 313302694 w 206"/>
              <a:gd name="T7" fmla="*/ 628915760 h 306"/>
              <a:gd name="T8" fmla="*/ 448398085 w 206"/>
              <a:gd name="T9" fmla="*/ 533384531 h 306"/>
              <a:gd name="T10" fmla="*/ 523130781 w 206"/>
              <a:gd name="T11" fmla="*/ 533384531 h 306"/>
              <a:gd name="T12" fmla="*/ 571993555 w 206"/>
              <a:gd name="T13" fmla="*/ 429892366 h 306"/>
              <a:gd name="T14" fmla="*/ 592114418 w 206"/>
              <a:gd name="T15" fmla="*/ 257403693 h 306"/>
              <a:gd name="T16" fmla="*/ 577742615 w 206"/>
              <a:gd name="T17" fmla="*/ 246789111 h 306"/>
              <a:gd name="T18" fmla="*/ 557621752 w 206"/>
              <a:gd name="T19" fmla="*/ 204330736 h 306"/>
              <a:gd name="T20" fmla="*/ 543249949 w 206"/>
              <a:gd name="T21" fmla="*/ 177794284 h 306"/>
              <a:gd name="T22" fmla="*/ 531753524 w 206"/>
              <a:gd name="T23" fmla="*/ 74302093 h 306"/>
              <a:gd name="T24" fmla="*/ 477139995 w 206"/>
              <a:gd name="T25" fmla="*/ 0 h 306"/>
              <a:gd name="T26" fmla="*/ 431150799 w 206"/>
              <a:gd name="T27" fmla="*/ 29190111 h 306"/>
              <a:gd name="T28" fmla="*/ 344921677 w 206"/>
              <a:gd name="T29" fmla="*/ 39804692 h 306"/>
              <a:gd name="T30" fmla="*/ 278811724 w 206"/>
              <a:gd name="T31" fmla="*/ 13268230 h 306"/>
              <a:gd name="T32" fmla="*/ 250068118 w 206"/>
              <a:gd name="T33" fmla="*/ 50419273 h 306"/>
              <a:gd name="T34" fmla="*/ 158088188 w 206"/>
              <a:gd name="T35" fmla="*/ 29190111 h 306"/>
              <a:gd name="T36" fmla="*/ 80481783 w 206"/>
              <a:gd name="T37" fmla="*/ 68994802 h 306"/>
              <a:gd name="T38" fmla="*/ 17245492 w 206"/>
              <a:gd name="T39" fmla="*/ 135335959 h 306"/>
              <a:gd name="T40" fmla="*/ 2873683 w 206"/>
              <a:gd name="T41" fmla="*/ 204330736 h 306"/>
              <a:gd name="T42" fmla="*/ 25868234 w 206"/>
              <a:gd name="T43" fmla="*/ 241481821 h 306"/>
              <a:gd name="T44" fmla="*/ 31617301 w 206"/>
              <a:gd name="T45" fmla="*/ 254750047 h 306"/>
              <a:gd name="T46" fmla="*/ 0 w 206"/>
              <a:gd name="T47" fmla="*/ 403354182 h 306"/>
              <a:gd name="T48" fmla="*/ 51738164 w 206"/>
              <a:gd name="T49" fmla="*/ 453775173 h 306"/>
              <a:gd name="T50" fmla="*/ 8622746 w 206"/>
              <a:gd name="T51" fmla="*/ 482965271 h 306"/>
              <a:gd name="T52" fmla="*/ 40240044 w 206"/>
              <a:gd name="T53" fmla="*/ 570535565 h 306"/>
              <a:gd name="T54" fmla="*/ 5749062 w 206"/>
              <a:gd name="T55" fmla="*/ 658105858 h 306"/>
              <a:gd name="T56" fmla="*/ 28743619 w 206"/>
              <a:gd name="T57" fmla="*/ 724446990 h 306"/>
              <a:gd name="T58" fmla="*/ 86230843 w 206"/>
              <a:gd name="T59" fmla="*/ 812017284 h 3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06"/>
              <a:gd name="T91" fmla="*/ 0 h 306"/>
              <a:gd name="T92" fmla="*/ 206 w 206"/>
              <a:gd name="T93" fmla="*/ 306 h 30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06" h="306">
                <a:moveTo>
                  <a:pt x="30" y="306"/>
                </a:moveTo>
                <a:lnTo>
                  <a:pt x="32" y="306"/>
                </a:lnTo>
                <a:lnTo>
                  <a:pt x="46" y="293"/>
                </a:lnTo>
                <a:lnTo>
                  <a:pt x="109" y="237"/>
                </a:lnTo>
                <a:lnTo>
                  <a:pt x="156" y="201"/>
                </a:lnTo>
                <a:lnTo>
                  <a:pt x="182" y="201"/>
                </a:lnTo>
                <a:lnTo>
                  <a:pt x="199" y="162"/>
                </a:lnTo>
                <a:lnTo>
                  <a:pt x="206" y="97"/>
                </a:lnTo>
                <a:lnTo>
                  <a:pt x="201" y="93"/>
                </a:lnTo>
                <a:lnTo>
                  <a:pt x="194" y="77"/>
                </a:lnTo>
                <a:lnTo>
                  <a:pt x="189" y="67"/>
                </a:lnTo>
                <a:lnTo>
                  <a:pt x="185" y="28"/>
                </a:lnTo>
                <a:lnTo>
                  <a:pt x="166" y="0"/>
                </a:lnTo>
                <a:lnTo>
                  <a:pt x="150" y="11"/>
                </a:lnTo>
                <a:lnTo>
                  <a:pt x="120" y="15"/>
                </a:lnTo>
                <a:lnTo>
                  <a:pt x="97" y="5"/>
                </a:lnTo>
                <a:lnTo>
                  <a:pt x="87" y="19"/>
                </a:lnTo>
                <a:lnTo>
                  <a:pt x="55" y="11"/>
                </a:lnTo>
                <a:lnTo>
                  <a:pt x="28" y="26"/>
                </a:lnTo>
                <a:lnTo>
                  <a:pt x="6" y="51"/>
                </a:lnTo>
                <a:lnTo>
                  <a:pt x="1" y="77"/>
                </a:lnTo>
                <a:lnTo>
                  <a:pt x="9" y="91"/>
                </a:lnTo>
                <a:lnTo>
                  <a:pt x="11" y="96"/>
                </a:lnTo>
                <a:lnTo>
                  <a:pt x="0" y="152"/>
                </a:lnTo>
                <a:lnTo>
                  <a:pt x="18" y="171"/>
                </a:lnTo>
                <a:lnTo>
                  <a:pt x="3" y="182"/>
                </a:lnTo>
                <a:lnTo>
                  <a:pt x="14" y="215"/>
                </a:lnTo>
                <a:lnTo>
                  <a:pt x="2" y="248"/>
                </a:lnTo>
                <a:lnTo>
                  <a:pt x="10" y="273"/>
                </a:lnTo>
                <a:lnTo>
                  <a:pt x="30" y="306"/>
                </a:lnTo>
              </a:path>
            </a:pathLst>
          </a:custGeom>
          <a:noFill/>
          <a:ln w="1588">
            <a:solidFill>
              <a:srgbClr val="1F1A17"/>
            </a:solidFill>
            <a:prstDash val="solid"/>
            <a:round/>
            <a:headEnd/>
            <a:tailEnd/>
          </a:ln>
        </p:spPr>
        <p:txBody>
          <a:bodyPr/>
          <a:lstStyle/>
          <a:p>
            <a:endParaRPr lang="en-US"/>
          </a:p>
        </p:txBody>
      </p:sp>
      <p:sp>
        <p:nvSpPr>
          <p:cNvPr id="18542" name="Freeform 114"/>
          <p:cNvSpPr>
            <a:spLocks/>
          </p:cNvSpPr>
          <p:nvPr/>
        </p:nvSpPr>
        <p:spPr bwMode="auto">
          <a:xfrm>
            <a:off x="6203950" y="2676525"/>
            <a:ext cx="298450" cy="458788"/>
          </a:xfrm>
          <a:custGeom>
            <a:avLst/>
            <a:gdLst>
              <a:gd name="T0" fmla="*/ 191167272 w 178"/>
              <a:gd name="T1" fmla="*/ 10663146 h 281"/>
              <a:gd name="T2" fmla="*/ 236147748 w 178"/>
              <a:gd name="T3" fmla="*/ 2666195 h 281"/>
              <a:gd name="T4" fmla="*/ 281128172 w 178"/>
              <a:gd name="T5" fmla="*/ 0 h 281"/>
              <a:gd name="T6" fmla="*/ 314863070 w 178"/>
              <a:gd name="T7" fmla="*/ 117291356 h 281"/>
              <a:gd name="T8" fmla="*/ 421691367 w 178"/>
              <a:gd name="T9" fmla="*/ 242578029 h 281"/>
              <a:gd name="T10" fmla="*/ 410445842 w 178"/>
              <a:gd name="T11" fmla="*/ 322549151 h 281"/>
              <a:gd name="T12" fmla="*/ 441370721 w 178"/>
              <a:gd name="T13" fmla="*/ 351872386 h 281"/>
              <a:gd name="T14" fmla="*/ 475105620 w 178"/>
              <a:gd name="T15" fmla="*/ 383860181 h 281"/>
              <a:gd name="T16" fmla="*/ 480727544 w 178"/>
              <a:gd name="T17" fmla="*/ 378529426 h 281"/>
              <a:gd name="T18" fmla="*/ 500406794 w 178"/>
              <a:gd name="T19" fmla="*/ 533139384 h 281"/>
              <a:gd name="T20" fmla="*/ 345786168 w 178"/>
              <a:gd name="T21" fmla="*/ 530474823 h 281"/>
              <a:gd name="T22" fmla="*/ 345786168 w 178"/>
              <a:gd name="T23" fmla="*/ 698414016 h 281"/>
              <a:gd name="T24" fmla="*/ 236147748 w 178"/>
              <a:gd name="T25" fmla="*/ 738398761 h 281"/>
              <a:gd name="T26" fmla="*/ 227714023 w 178"/>
              <a:gd name="T27" fmla="*/ 730401812 h 281"/>
              <a:gd name="T28" fmla="*/ 151808773 w 178"/>
              <a:gd name="T29" fmla="*/ 749061903 h 281"/>
              <a:gd name="T30" fmla="*/ 165864421 w 178"/>
              <a:gd name="T31" fmla="*/ 669090781 h 281"/>
              <a:gd name="T32" fmla="*/ 163054298 w 178"/>
              <a:gd name="T33" fmla="*/ 557131864 h 281"/>
              <a:gd name="T34" fmla="*/ 36546712 w 178"/>
              <a:gd name="T35" fmla="*/ 341209243 h 281"/>
              <a:gd name="T36" fmla="*/ 0 w 178"/>
              <a:gd name="T37" fmla="*/ 253241172 h 281"/>
              <a:gd name="T38" fmla="*/ 25301180 w 178"/>
              <a:gd name="T39" fmla="*/ 143948397 h 281"/>
              <a:gd name="T40" fmla="*/ 137753124 w 178"/>
              <a:gd name="T41" fmla="*/ 130619060 h 281"/>
              <a:gd name="T42" fmla="*/ 185543671 w 178"/>
              <a:gd name="T43" fmla="*/ 26657047 h 281"/>
              <a:gd name="T44" fmla="*/ 191167272 w 178"/>
              <a:gd name="T45" fmla="*/ 10663146 h 28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8"/>
              <a:gd name="T70" fmla="*/ 0 h 281"/>
              <a:gd name="T71" fmla="*/ 178 w 178"/>
              <a:gd name="T72" fmla="*/ 281 h 28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8" h="281">
                <a:moveTo>
                  <a:pt x="68" y="4"/>
                </a:moveTo>
                <a:lnTo>
                  <a:pt x="84" y="1"/>
                </a:lnTo>
                <a:lnTo>
                  <a:pt x="100" y="0"/>
                </a:lnTo>
                <a:lnTo>
                  <a:pt x="112" y="44"/>
                </a:lnTo>
                <a:lnTo>
                  <a:pt x="150" y="91"/>
                </a:lnTo>
                <a:lnTo>
                  <a:pt x="146" y="121"/>
                </a:lnTo>
                <a:lnTo>
                  <a:pt x="157" y="132"/>
                </a:lnTo>
                <a:lnTo>
                  <a:pt x="169" y="144"/>
                </a:lnTo>
                <a:lnTo>
                  <a:pt x="171" y="142"/>
                </a:lnTo>
                <a:lnTo>
                  <a:pt x="178" y="200"/>
                </a:lnTo>
                <a:lnTo>
                  <a:pt x="123" y="199"/>
                </a:lnTo>
                <a:lnTo>
                  <a:pt x="123" y="262"/>
                </a:lnTo>
                <a:lnTo>
                  <a:pt x="84" y="277"/>
                </a:lnTo>
                <a:lnTo>
                  <a:pt x="81" y="274"/>
                </a:lnTo>
                <a:lnTo>
                  <a:pt x="54" y="281"/>
                </a:lnTo>
                <a:lnTo>
                  <a:pt x="59" y="251"/>
                </a:lnTo>
                <a:lnTo>
                  <a:pt x="58" y="209"/>
                </a:lnTo>
                <a:lnTo>
                  <a:pt x="13" y="128"/>
                </a:lnTo>
                <a:lnTo>
                  <a:pt x="0" y="95"/>
                </a:lnTo>
                <a:lnTo>
                  <a:pt x="9" y="54"/>
                </a:lnTo>
                <a:lnTo>
                  <a:pt x="49" y="49"/>
                </a:lnTo>
                <a:lnTo>
                  <a:pt x="66" y="10"/>
                </a:lnTo>
                <a:lnTo>
                  <a:pt x="68" y="4"/>
                </a:lnTo>
                <a:close/>
              </a:path>
            </a:pathLst>
          </a:custGeom>
          <a:solidFill>
            <a:schemeClr val="bg2"/>
          </a:solidFill>
          <a:ln w="9525">
            <a:noFill/>
            <a:round/>
            <a:headEnd/>
            <a:tailEnd/>
          </a:ln>
        </p:spPr>
        <p:txBody>
          <a:bodyPr/>
          <a:lstStyle/>
          <a:p>
            <a:endParaRPr lang="en-US"/>
          </a:p>
        </p:txBody>
      </p:sp>
      <p:sp>
        <p:nvSpPr>
          <p:cNvPr id="18543" name="Freeform 115"/>
          <p:cNvSpPr>
            <a:spLocks/>
          </p:cNvSpPr>
          <p:nvPr/>
        </p:nvSpPr>
        <p:spPr bwMode="auto">
          <a:xfrm>
            <a:off x="6203950" y="2676525"/>
            <a:ext cx="298450" cy="458788"/>
          </a:xfrm>
          <a:custGeom>
            <a:avLst/>
            <a:gdLst>
              <a:gd name="T0" fmla="*/ 191167272 w 178"/>
              <a:gd name="T1" fmla="*/ 10663146 h 281"/>
              <a:gd name="T2" fmla="*/ 236147748 w 178"/>
              <a:gd name="T3" fmla="*/ 2666195 h 281"/>
              <a:gd name="T4" fmla="*/ 281128172 w 178"/>
              <a:gd name="T5" fmla="*/ 0 h 281"/>
              <a:gd name="T6" fmla="*/ 314863070 w 178"/>
              <a:gd name="T7" fmla="*/ 117291356 h 281"/>
              <a:gd name="T8" fmla="*/ 421691367 w 178"/>
              <a:gd name="T9" fmla="*/ 242578029 h 281"/>
              <a:gd name="T10" fmla="*/ 410445842 w 178"/>
              <a:gd name="T11" fmla="*/ 322549151 h 281"/>
              <a:gd name="T12" fmla="*/ 441370721 w 178"/>
              <a:gd name="T13" fmla="*/ 351872386 h 281"/>
              <a:gd name="T14" fmla="*/ 475105620 w 178"/>
              <a:gd name="T15" fmla="*/ 383860181 h 281"/>
              <a:gd name="T16" fmla="*/ 480727544 w 178"/>
              <a:gd name="T17" fmla="*/ 378529426 h 281"/>
              <a:gd name="T18" fmla="*/ 500406794 w 178"/>
              <a:gd name="T19" fmla="*/ 533139384 h 281"/>
              <a:gd name="T20" fmla="*/ 345786168 w 178"/>
              <a:gd name="T21" fmla="*/ 530474823 h 281"/>
              <a:gd name="T22" fmla="*/ 345786168 w 178"/>
              <a:gd name="T23" fmla="*/ 698414016 h 281"/>
              <a:gd name="T24" fmla="*/ 236147748 w 178"/>
              <a:gd name="T25" fmla="*/ 738398761 h 281"/>
              <a:gd name="T26" fmla="*/ 227714023 w 178"/>
              <a:gd name="T27" fmla="*/ 730401812 h 281"/>
              <a:gd name="T28" fmla="*/ 151808773 w 178"/>
              <a:gd name="T29" fmla="*/ 749061903 h 281"/>
              <a:gd name="T30" fmla="*/ 165864421 w 178"/>
              <a:gd name="T31" fmla="*/ 669090781 h 281"/>
              <a:gd name="T32" fmla="*/ 163054298 w 178"/>
              <a:gd name="T33" fmla="*/ 557131864 h 281"/>
              <a:gd name="T34" fmla="*/ 36546712 w 178"/>
              <a:gd name="T35" fmla="*/ 341209243 h 281"/>
              <a:gd name="T36" fmla="*/ 0 w 178"/>
              <a:gd name="T37" fmla="*/ 253241172 h 281"/>
              <a:gd name="T38" fmla="*/ 25301180 w 178"/>
              <a:gd name="T39" fmla="*/ 143948397 h 281"/>
              <a:gd name="T40" fmla="*/ 137753124 w 178"/>
              <a:gd name="T41" fmla="*/ 130619060 h 281"/>
              <a:gd name="T42" fmla="*/ 185543671 w 178"/>
              <a:gd name="T43" fmla="*/ 26657047 h 281"/>
              <a:gd name="T44" fmla="*/ 191167272 w 178"/>
              <a:gd name="T45" fmla="*/ 10663146 h 28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8"/>
              <a:gd name="T70" fmla="*/ 0 h 281"/>
              <a:gd name="T71" fmla="*/ 178 w 178"/>
              <a:gd name="T72" fmla="*/ 281 h 28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8" h="281">
                <a:moveTo>
                  <a:pt x="68" y="4"/>
                </a:moveTo>
                <a:lnTo>
                  <a:pt x="84" y="1"/>
                </a:lnTo>
                <a:lnTo>
                  <a:pt x="100" y="0"/>
                </a:lnTo>
                <a:lnTo>
                  <a:pt x="112" y="44"/>
                </a:lnTo>
                <a:lnTo>
                  <a:pt x="150" y="91"/>
                </a:lnTo>
                <a:lnTo>
                  <a:pt x="146" y="121"/>
                </a:lnTo>
                <a:lnTo>
                  <a:pt x="157" y="132"/>
                </a:lnTo>
                <a:lnTo>
                  <a:pt x="169" y="144"/>
                </a:lnTo>
                <a:lnTo>
                  <a:pt x="171" y="142"/>
                </a:lnTo>
                <a:lnTo>
                  <a:pt x="178" y="200"/>
                </a:lnTo>
                <a:lnTo>
                  <a:pt x="123" y="199"/>
                </a:lnTo>
                <a:lnTo>
                  <a:pt x="123" y="262"/>
                </a:lnTo>
                <a:lnTo>
                  <a:pt x="84" y="277"/>
                </a:lnTo>
                <a:lnTo>
                  <a:pt x="81" y="274"/>
                </a:lnTo>
                <a:lnTo>
                  <a:pt x="54" y="281"/>
                </a:lnTo>
                <a:lnTo>
                  <a:pt x="59" y="251"/>
                </a:lnTo>
                <a:lnTo>
                  <a:pt x="58" y="209"/>
                </a:lnTo>
                <a:lnTo>
                  <a:pt x="13" y="128"/>
                </a:lnTo>
                <a:lnTo>
                  <a:pt x="0" y="95"/>
                </a:lnTo>
                <a:lnTo>
                  <a:pt x="9" y="54"/>
                </a:lnTo>
                <a:lnTo>
                  <a:pt x="49" y="49"/>
                </a:lnTo>
                <a:lnTo>
                  <a:pt x="66" y="10"/>
                </a:lnTo>
                <a:lnTo>
                  <a:pt x="68" y="4"/>
                </a:lnTo>
              </a:path>
            </a:pathLst>
          </a:custGeom>
          <a:solidFill>
            <a:srgbClr val="FF99CC"/>
          </a:solidFill>
          <a:ln w="1651">
            <a:solidFill>
              <a:srgbClr val="1F1A17"/>
            </a:solidFill>
            <a:prstDash val="solid"/>
            <a:round/>
            <a:headEnd/>
            <a:tailEnd/>
          </a:ln>
        </p:spPr>
        <p:txBody>
          <a:bodyPr/>
          <a:lstStyle/>
          <a:p>
            <a:endParaRPr lang="en-US"/>
          </a:p>
        </p:txBody>
      </p:sp>
      <p:sp>
        <p:nvSpPr>
          <p:cNvPr id="18544" name="Freeform 116"/>
          <p:cNvSpPr>
            <a:spLocks/>
          </p:cNvSpPr>
          <p:nvPr/>
        </p:nvSpPr>
        <p:spPr bwMode="auto">
          <a:xfrm>
            <a:off x="6318250" y="2603500"/>
            <a:ext cx="446088" cy="406400"/>
          </a:xfrm>
          <a:custGeom>
            <a:avLst/>
            <a:gdLst>
              <a:gd name="T0" fmla="*/ 456827907 w 264"/>
              <a:gd name="T1" fmla="*/ 2663634 h 249"/>
              <a:gd name="T2" fmla="*/ 37116545 w 264"/>
              <a:gd name="T3" fmla="*/ 0 h 249"/>
              <a:gd name="T4" fmla="*/ 11420865 w 264"/>
              <a:gd name="T5" fmla="*/ 106553509 h 249"/>
              <a:gd name="T6" fmla="*/ 0 w 264"/>
              <a:gd name="T7" fmla="*/ 130527865 h 249"/>
              <a:gd name="T8" fmla="*/ 45683459 w 264"/>
              <a:gd name="T9" fmla="*/ 122536966 h 249"/>
              <a:gd name="T10" fmla="*/ 91365228 w 264"/>
              <a:gd name="T11" fmla="*/ 119873332 h 249"/>
              <a:gd name="T12" fmla="*/ 125627838 w 264"/>
              <a:gd name="T13" fmla="*/ 237081400 h 249"/>
              <a:gd name="T14" fmla="*/ 234125229 w 264"/>
              <a:gd name="T15" fmla="*/ 362283579 h 249"/>
              <a:gd name="T16" fmla="*/ 222704367 w 264"/>
              <a:gd name="T17" fmla="*/ 442197570 h 249"/>
              <a:gd name="T18" fmla="*/ 288372208 w 264"/>
              <a:gd name="T19" fmla="*/ 503466028 h 249"/>
              <a:gd name="T20" fmla="*/ 348332153 w 264"/>
              <a:gd name="T21" fmla="*/ 450190102 h 249"/>
              <a:gd name="T22" fmla="*/ 571034830 w 264"/>
              <a:gd name="T23" fmla="*/ 436870304 h 249"/>
              <a:gd name="T24" fmla="*/ 593876553 w 264"/>
              <a:gd name="T25" fmla="*/ 503466028 h 249"/>
              <a:gd name="T26" fmla="*/ 565325245 w 264"/>
              <a:gd name="T27" fmla="*/ 615348410 h 249"/>
              <a:gd name="T28" fmla="*/ 571034830 w 264"/>
              <a:gd name="T29" fmla="*/ 657969803 h 249"/>
              <a:gd name="T30" fmla="*/ 656690446 w 264"/>
              <a:gd name="T31" fmla="*/ 663297070 h 249"/>
              <a:gd name="T32" fmla="*/ 665255669 w 264"/>
              <a:gd name="T33" fmla="*/ 663297070 h 249"/>
              <a:gd name="T34" fmla="*/ 665255669 w 264"/>
              <a:gd name="T35" fmla="*/ 657969803 h 249"/>
              <a:gd name="T36" fmla="*/ 722359976 w 264"/>
              <a:gd name="T37" fmla="*/ 618012043 h 249"/>
              <a:gd name="T38" fmla="*/ 728069562 w 264"/>
              <a:gd name="T39" fmla="*/ 583381549 h 249"/>
              <a:gd name="T40" fmla="*/ 742346061 w 264"/>
              <a:gd name="T41" fmla="*/ 527440357 h 249"/>
              <a:gd name="T42" fmla="*/ 716648700 w 264"/>
              <a:gd name="T43" fmla="*/ 484818964 h 249"/>
              <a:gd name="T44" fmla="*/ 710939115 w 264"/>
              <a:gd name="T45" fmla="*/ 442197570 h 249"/>
              <a:gd name="T46" fmla="*/ 753766922 w 264"/>
              <a:gd name="T47" fmla="*/ 372938112 h 249"/>
              <a:gd name="T48" fmla="*/ 696662616 w 264"/>
              <a:gd name="T49" fmla="*/ 356954681 h 249"/>
              <a:gd name="T50" fmla="*/ 688097392 w 264"/>
              <a:gd name="T51" fmla="*/ 319660554 h 249"/>
              <a:gd name="T52" fmla="*/ 633848723 w 264"/>
              <a:gd name="T53" fmla="*/ 287695325 h 249"/>
              <a:gd name="T54" fmla="*/ 656690446 w 264"/>
              <a:gd name="T55" fmla="*/ 218435968 h 249"/>
              <a:gd name="T56" fmla="*/ 659546083 w 264"/>
              <a:gd name="T57" fmla="*/ 202452487 h 249"/>
              <a:gd name="T58" fmla="*/ 608153052 w 264"/>
              <a:gd name="T59" fmla="*/ 202452487 h 249"/>
              <a:gd name="T60" fmla="*/ 573890468 w 264"/>
              <a:gd name="T61" fmla="*/ 191796322 h 249"/>
              <a:gd name="T62" fmla="*/ 571034830 w 264"/>
              <a:gd name="T63" fmla="*/ 122536966 h 249"/>
              <a:gd name="T64" fmla="*/ 482525267 w 264"/>
              <a:gd name="T65" fmla="*/ 95898977 h 249"/>
              <a:gd name="T66" fmla="*/ 456827907 w 264"/>
              <a:gd name="T67" fmla="*/ 2663634 h 2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4"/>
              <a:gd name="T103" fmla="*/ 0 h 249"/>
              <a:gd name="T104" fmla="*/ 264 w 264"/>
              <a:gd name="T105" fmla="*/ 249 h 2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4" h="249">
                <a:moveTo>
                  <a:pt x="160" y="1"/>
                </a:moveTo>
                <a:lnTo>
                  <a:pt x="13" y="0"/>
                </a:lnTo>
                <a:lnTo>
                  <a:pt x="4" y="40"/>
                </a:lnTo>
                <a:lnTo>
                  <a:pt x="0" y="49"/>
                </a:lnTo>
                <a:lnTo>
                  <a:pt x="16" y="46"/>
                </a:lnTo>
                <a:lnTo>
                  <a:pt x="32" y="45"/>
                </a:lnTo>
                <a:lnTo>
                  <a:pt x="44" y="89"/>
                </a:lnTo>
                <a:lnTo>
                  <a:pt x="82" y="136"/>
                </a:lnTo>
                <a:lnTo>
                  <a:pt x="78" y="166"/>
                </a:lnTo>
                <a:lnTo>
                  <a:pt x="101" y="189"/>
                </a:lnTo>
                <a:lnTo>
                  <a:pt x="122" y="169"/>
                </a:lnTo>
                <a:lnTo>
                  <a:pt x="200" y="164"/>
                </a:lnTo>
                <a:lnTo>
                  <a:pt x="208" y="189"/>
                </a:lnTo>
                <a:lnTo>
                  <a:pt x="198" y="231"/>
                </a:lnTo>
                <a:lnTo>
                  <a:pt x="200" y="247"/>
                </a:lnTo>
                <a:lnTo>
                  <a:pt x="230" y="249"/>
                </a:lnTo>
                <a:lnTo>
                  <a:pt x="233" y="249"/>
                </a:lnTo>
                <a:lnTo>
                  <a:pt x="233" y="247"/>
                </a:lnTo>
                <a:lnTo>
                  <a:pt x="253" y="232"/>
                </a:lnTo>
                <a:lnTo>
                  <a:pt x="255" y="219"/>
                </a:lnTo>
                <a:lnTo>
                  <a:pt x="260" y="198"/>
                </a:lnTo>
                <a:lnTo>
                  <a:pt x="251" y="182"/>
                </a:lnTo>
                <a:lnTo>
                  <a:pt x="249" y="166"/>
                </a:lnTo>
                <a:lnTo>
                  <a:pt x="264" y="140"/>
                </a:lnTo>
                <a:lnTo>
                  <a:pt x="244" y="134"/>
                </a:lnTo>
                <a:lnTo>
                  <a:pt x="241" y="120"/>
                </a:lnTo>
                <a:lnTo>
                  <a:pt x="222" y="108"/>
                </a:lnTo>
                <a:lnTo>
                  <a:pt x="230" y="82"/>
                </a:lnTo>
                <a:lnTo>
                  <a:pt x="231" y="76"/>
                </a:lnTo>
                <a:lnTo>
                  <a:pt x="213" y="76"/>
                </a:lnTo>
                <a:lnTo>
                  <a:pt x="201" y="72"/>
                </a:lnTo>
                <a:lnTo>
                  <a:pt x="200" y="46"/>
                </a:lnTo>
                <a:lnTo>
                  <a:pt x="169" y="36"/>
                </a:lnTo>
                <a:lnTo>
                  <a:pt x="160" y="1"/>
                </a:lnTo>
                <a:close/>
              </a:path>
            </a:pathLst>
          </a:custGeom>
          <a:solidFill>
            <a:srgbClr val="FF99CC"/>
          </a:solidFill>
          <a:ln w="9525">
            <a:noFill/>
            <a:round/>
            <a:headEnd/>
            <a:tailEnd/>
          </a:ln>
        </p:spPr>
        <p:txBody>
          <a:bodyPr/>
          <a:lstStyle/>
          <a:p>
            <a:endParaRPr lang="en-US"/>
          </a:p>
        </p:txBody>
      </p:sp>
      <p:sp>
        <p:nvSpPr>
          <p:cNvPr id="18545" name="Freeform 117"/>
          <p:cNvSpPr>
            <a:spLocks/>
          </p:cNvSpPr>
          <p:nvPr/>
        </p:nvSpPr>
        <p:spPr bwMode="auto">
          <a:xfrm>
            <a:off x="6318250" y="2603500"/>
            <a:ext cx="446088" cy="406400"/>
          </a:xfrm>
          <a:custGeom>
            <a:avLst/>
            <a:gdLst>
              <a:gd name="T0" fmla="*/ 456827907 w 264"/>
              <a:gd name="T1" fmla="*/ 2663634 h 249"/>
              <a:gd name="T2" fmla="*/ 37116545 w 264"/>
              <a:gd name="T3" fmla="*/ 0 h 249"/>
              <a:gd name="T4" fmla="*/ 11420865 w 264"/>
              <a:gd name="T5" fmla="*/ 106553509 h 249"/>
              <a:gd name="T6" fmla="*/ 0 w 264"/>
              <a:gd name="T7" fmla="*/ 130527865 h 249"/>
              <a:gd name="T8" fmla="*/ 45683459 w 264"/>
              <a:gd name="T9" fmla="*/ 122536966 h 249"/>
              <a:gd name="T10" fmla="*/ 91365228 w 264"/>
              <a:gd name="T11" fmla="*/ 119873332 h 249"/>
              <a:gd name="T12" fmla="*/ 125627838 w 264"/>
              <a:gd name="T13" fmla="*/ 237081400 h 249"/>
              <a:gd name="T14" fmla="*/ 234125229 w 264"/>
              <a:gd name="T15" fmla="*/ 362283579 h 249"/>
              <a:gd name="T16" fmla="*/ 222704367 w 264"/>
              <a:gd name="T17" fmla="*/ 442197570 h 249"/>
              <a:gd name="T18" fmla="*/ 288372208 w 264"/>
              <a:gd name="T19" fmla="*/ 503466028 h 249"/>
              <a:gd name="T20" fmla="*/ 348332153 w 264"/>
              <a:gd name="T21" fmla="*/ 450190102 h 249"/>
              <a:gd name="T22" fmla="*/ 571034830 w 264"/>
              <a:gd name="T23" fmla="*/ 436870304 h 249"/>
              <a:gd name="T24" fmla="*/ 593876553 w 264"/>
              <a:gd name="T25" fmla="*/ 503466028 h 249"/>
              <a:gd name="T26" fmla="*/ 565325245 w 264"/>
              <a:gd name="T27" fmla="*/ 615348410 h 249"/>
              <a:gd name="T28" fmla="*/ 571034830 w 264"/>
              <a:gd name="T29" fmla="*/ 657969803 h 249"/>
              <a:gd name="T30" fmla="*/ 656690446 w 264"/>
              <a:gd name="T31" fmla="*/ 663297070 h 249"/>
              <a:gd name="T32" fmla="*/ 665255669 w 264"/>
              <a:gd name="T33" fmla="*/ 663297070 h 249"/>
              <a:gd name="T34" fmla="*/ 665255669 w 264"/>
              <a:gd name="T35" fmla="*/ 657969803 h 249"/>
              <a:gd name="T36" fmla="*/ 722359976 w 264"/>
              <a:gd name="T37" fmla="*/ 618012043 h 249"/>
              <a:gd name="T38" fmla="*/ 728069562 w 264"/>
              <a:gd name="T39" fmla="*/ 583381549 h 249"/>
              <a:gd name="T40" fmla="*/ 742346061 w 264"/>
              <a:gd name="T41" fmla="*/ 527440357 h 249"/>
              <a:gd name="T42" fmla="*/ 716648700 w 264"/>
              <a:gd name="T43" fmla="*/ 484818964 h 249"/>
              <a:gd name="T44" fmla="*/ 710939115 w 264"/>
              <a:gd name="T45" fmla="*/ 442197570 h 249"/>
              <a:gd name="T46" fmla="*/ 753766922 w 264"/>
              <a:gd name="T47" fmla="*/ 372938112 h 249"/>
              <a:gd name="T48" fmla="*/ 696662616 w 264"/>
              <a:gd name="T49" fmla="*/ 356954681 h 249"/>
              <a:gd name="T50" fmla="*/ 688097392 w 264"/>
              <a:gd name="T51" fmla="*/ 319660554 h 249"/>
              <a:gd name="T52" fmla="*/ 633848723 w 264"/>
              <a:gd name="T53" fmla="*/ 287695325 h 249"/>
              <a:gd name="T54" fmla="*/ 656690446 w 264"/>
              <a:gd name="T55" fmla="*/ 218435968 h 249"/>
              <a:gd name="T56" fmla="*/ 659546083 w 264"/>
              <a:gd name="T57" fmla="*/ 202452487 h 249"/>
              <a:gd name="T58" fmla="*/ 608153052 w 264"/>
              <a:gd name="T59" fmla="*/ 202452487 h 249"/>
              <a:gd name="T60" fmla="*/ 573890468 w 264"/>
              <a:gd name="T61" fmla="*/ 191796322 h 249"/>
              <a:gd name="T62" fmla="*/ 571034830 w 264"/>
              <a:gd name="T63" fmla="*/ 122536966 h 249"/>
              <a:gd name="T64" fmla="*/ 482525267 w 264"/>
              <a:gd name="T65" fmla="*/ 95898977 h 249"/>
              <a:gd name="T66" fmla="*/ 456827907 w 264"/>
              <a:gd name="T67" fmla="*/ 2663634 h 2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4"/>
              <a:gd name="T103" fmla="*/ 0 h 249"/>
              <a:gd name="T104" fmla="*/ 264 w 264"/>
              <a:gd name="T105" fmla="*/ 249 h 2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4" h="249">
                <a:moveTo>
                  <a:pt x="160" y="1"/>
                </a:moveTo>
                <a:lnTo>
                  <a:pt x="13" y="0"/>
                </a:lnTo>
                <a:lnTo>
                  <a:pt x="4" y="40"/>
                </a:lnTo>
                <a:lnTo>
                  <a:pt x="0" y="49"/>
                </a:lnTo>
                <a:lnTo>
                  <a:pt x="16" y="46"/>
                </a:lnTo>
                <a:lnTo>
                  <a:pt x="32" y="45"/>
                </a:lnTo>
                <a:lnTo>
                  <a:pt x="44" y="89"/>
                </a:lnTo>
                <a:lnTo>
                  <a:pt x="82" y="136"/>
                </a:lnTo>
                <a:lnTo>
                  <a:pt x="78" y="166"/>
                </a:lnTo>
                <a:lnTo>
                  <a:pt x="101" y="189"/>
                </a:lnTo>
                <a:lnTo>
                  <a:pt x="122" y="169"/>
                </a:lnTo>
                <a:lnTo>
                  <a:pt x="200" y="164"/>
                </a:lnTo>
                <a:lnTo>
                  <a:pt x="208" y="189"/>
                </a:lnTo>
                <a:lnTo>
                  <a:pt x="198" y="231"/>
                </a:lnTo>
                <a:lnTo>
                  <a:pt x="200" y="247"/>
                </a:lnTo>
                <a:lnTo>
                  <a:pt x="230" y="249"/>
                </a:lnTo>
                <a:lnTo>
                  <a:pt x="233" y="249"/>
                </a:lnTo>
                <a:lnTo>
                  <a:pt x="233" y="247"/>
                </a:lnTo>
                <a:lnTo>
                  <a:pt x="253" y="232"/>
                </a:lnTo>
                <a:lnTo>
                  <a:pt x="255" y="219"/>
                </a:lnTo>
                <a:lnTo>
                  <a:pt x="260" y="198"/>
                </a:lnTo>
                <a:lnTo>
                  <a:pt x="251" y="182"/>
                </a:lnTo>
                <a:lnTo>
                  <a:pt x="249" y="166"/>
                </a:lnTo>
                <a:lnTo>
                  <a:pt x="264" y="140"/>
                </a:lnTo>
                <a:lnTo>
                  <a:pt x="244" y="134"/>
                </a:lnTo>
                <a:lnTo>
                  <a:pt x="241" y="120"/>
                </a:lnTo>
                <a:lnTo>
                  <a:pt x="222" y="108"/>
                </a:lnTo>
                <a:lnTo>
                  <a:pt x="230" y="82"/>
                </a:lnTo>
                <a:lnTo>
                  <a:pt x="231" y="76"/>
                </a:lnTo>
                <a:lnTo>
                  <a:pt x="213" y="76"/>
                </a:lnTo>
                <a:lnTo>
                  <a:pt x="201" y="72"/>
                </a:lnTo>
                <a:lnTo>
                  <a:pt x="200" y="46"/>
                </a:lnTo>
                <a:lnTo>
                  <a:pt x="169" y="36"/>
                </a:lnTo>
                <a:lnTo>
                  <a:pt x="160" y="1"/>
                </a:lnTo>
              </a:path>
            </a:pathLst>
          </a:custGeom>
          <a:solidFill>
            <a:srgbClr val="FF99CC"/>
          </a:solidFill>
          <a:ln w="1651" cap="flat" cmpd="sng">
            <a:solidFill>
              <a:srgbClr val="1F1A17"/>
            </a:solidFill>
            <a:prstDash val="solid"/>
            <a:round/>
            <a:headEnd type="none" w="med" len="med"/>
            <a:tailEnd type="none" w="med" len="med"/>
          </a:ln>
        </p:spPr>
        <p:txBody>
          <a:bodyPr/>
          <a:lstStyle/>
          <a:p>
            <a:endParaRPr lang="en-US"/>
          </a:p>
        </p:txBody>
      </p:sp>
      <p:sp>
        <p:nvSpPr>
          <p:cNvPr id="18546" name="Freeform 118"/>
          <p:cNvSpPr>
            <a:spLocks/>
          </p:cNvSpPr>
          <p:nvPr/>
        </p:nvSpPr>
        <p:spPr bwMode="auto">
          <a:xfrm>
            <a:off x="6291264" y="3224214"/>
            <a:ext cx="465137" cy="331787"/>
          </a:xfrm>
          <a:custGeom>
            <a:avLst/>
            <a:gdLst>
              <a:gd name="T0" fmla="*/ 5722030 w 275"/>
              <a:gd name="T1" fmla="*/ 0 h 203"/>
              <a:gd name="T2" fmla="*/ 0 w 275"/>
              <a:gd name="T3" fmla="*/ 18699385 h 203"/>
              <a:gd name="T4" fmla="*/ 17164400 w 275"/>
              <a:gd name="T5" fmla="*/ 77468181 h 203"/>
              <a:gd name="T6" fmla="*/ 37190660 w 275"/>
              <a:gd name="T7" fmla="*/ 80140455 h 203"/>
              <a:gd name="T8" fmla="*/ 45774548 w 275"/>
              <a:gd name="T9" fmla="*/ 82811094 h 203"/>
              <a:gd name="T10" fmla="*/ 51494885 w 275"/>
              <a:gd name="T11" fmla="*/ 96167560 h 203"/>
              <a:gd name="T12" fmla="*/ 54356745 w 275"/>
              <a:gd name="T13" fmla="*/ 106853386 h 203"/>
              <a:gd name="T14" fmla="*/ 51494885 w 275"/>
              <a:gd name="T15" fmla="*/ 117537604 h 203"/>
              <a:gd name="T16" fmla="*/ 51494885 w 275"/>
              <a:gd name="T17" fmla="*/ 133566343 h 203"/>
              <a:gd name="T18" fmla="*/ 54356745 w 275"/>
              <a:gd name="T19" fmla="*/ 149593448 h 203"/>
              <a:gd name="T20" fmla="*/ 57216926 w 275"/>
              <a:gd name="T21" fmla="*/ 165622188 h 203"/>
              <a:gd name="T22" fmla="*/ 71521151 w 275"/>
              <a:gd name="T23" fmla="*/ 211034498 h 203"/>
              <a:gd name="T24" fmla="*/ 145904162 w 275"/>
              <a:gd name="T25" fmla="*/ 264460412 h 203"/>
              <a:gd name="T26" fmla="*/ 200260894 w 275"/>
              <a:gd name="T27" fmla="*/ 291174978 h 203"/>
              <a:gd name="T28" fmla="*/ 188816837 w 275"/>
              <a:gd name="T29" fmla="*/ 349943754 h 203"/>
              <a:gd name="T30" fmla="*/ 208843090 w 275"/>
              <a:gd name="T31" fmla="*/ 427411910 h 203"/>
              <a:gd name="T32" fmla="*/ 211703259 w 275"/>
              <a:gd name="T33" fmla="*/ 435425564 h 203"/>
              <a:gd name="T34" fmla="*/ 211703259 w 275"/>
              <a:gd name="T35" fmla="*/ 470153683 h 203"/>
              <a:gd name="T36" fmla="*/ 246033790 w 275"/>
              <a:gd name="T37" fmla="*/ 515565993 h 203"/>
              <a:gd name="T38" fmla="*/ 337581168 w 275"/>
              <a:gd name="T39" fmla="*/ 542278925 h 203"/>
              <a:gd name="T40" fmla="*/ 417684489 w 275"/>
              <a:gd name="T41" fmla="*/ 542278925 h 203"/>
              <a:gd name="T42" fmla="*/ 492067580 w 275"/>
              <a:gd name="T43" fmla="*/ 504880167 h 203"/>
              <a:gd name="T44" fmla="*/ 786735967 w 275"/>
              <a:gd name="T45" fmla="*/ 499537254 h 203"/>
              <a:gd name="T46" fmla="*/ 729519067 w 275"/>
              <a:gd name="T47" fmla="*/ 411384805 h 203"/>
              <a:gd name="T48" fmla="*/ 706632645 w 275"/>
              <a:gd name="T49" fmla="*/ 344600841 h 203"/>
              <a:gd name="T50" fmla="*/ 740961432 w 275"/>
              <a:gd name="T51" fmla="*/ 256446860 h 203"/>
              <a:gd name="T52" fmla="*/ 709492814 w 275"/>
              <a:gd name="T53" fmla="*/ 168292827 h 203"/>
              <a:gd name="T54" fmla="*/ 709492814 w 275"/>
              <a:gd name="T55" fmla="*/ 168292827 h 203"/>
              <a:gd name="T56" fmla="*/ 383355703 w 275"/>
              <a:gd name="T57" fmla="*/ 243090394 h 203"/>
              <a:gd name="T58" fmla="*/ 326137111 w 275"/>
              <a:gd name="T59" fmla="*/ 168292827 h 203"/>
              <a:gd name="T60" fmla="*/ 214565119 w 275"/>
              <a:gd name="T61" fmla="*/ 125552790 h 203"/>
              <a:gd name="T62" fmla="*/ 148764331 w 275"/>
              <a:gd name="T63" fmla="*/ 26712938 h 203"/>
              <a:gd name="T64" fmla="*/ 5722030 w 275"/>
              <a:gd name="T65" fmla="*/ 0 h 2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03"/>
              <a:gd name="T101" fmla="*/ 275 w 275"/>
              <a:gd name="T102" fmla="*/ 203 h 2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03">
                <a:moveTo>
                  <a:pt x="2" y="0"/>
                </a:moveTo>
                <a:lnTo>
                  <a:pt x="0" y="7"/>
                </a:lnTo>
                <a:lnTo>
                  <a:pt x="6" y="29"/>
                </a:lnTo>
                <a:lnTo>
                  <a:pt x="13" y="30"/>
                </a:lnTo>
                <a:lnTo>
                  <a:pt x="16" y="31"/>
                </a:lnTo>
                <a:lnTo>
                  <a:pt x="18" y="36"/>
                </a:lnTo>
                <a:lnTo>
                  <a:pt x="19" y="40"/>
                </a:lnTo>
                <a:lnTo>
                  <a:pt x="18" y="44"/>
                </a:lnTo>
                <a:lnTo>
                  <a:pt x="18" y="50"/>
                </a:lnTo>
                <a:lnTo>
                  <a:pt x="19" y="56"/>
                </a:lnTo>
                <a:lnTo>
                  <a:pt x="20" y="62"/>
                </a:lnTo>
                <a:lnTo>
                  <a:pt x="25" y="79"/>
                </a:lnTo>
                <a:lnTo>
                  <a:pt x="51" y="99"/>
                </a:lnTo>
                <a:lnTo>
                  <a:pt x="70" y="109"/>
                </a:lnTo>
                <a:lnTo>
                  <a:pt x="66" y="131"/>
                </a:lnTo>
                <a:lnTo>
                  <a:pt x="73" y="160"/>
                </a:lnTo>
                <a:lnTo>
                  <a:pt x="74" y="163"/>
                </a:lnTo>
                <a:lnTo>
                  <a:pt x="74" y="176"/>
                </a:lnTo>
                <a:lnTo>
                  <a:pt x="86" y="193"/>
                </a:lnTo>
                <a:lnTo>
                  <a:pt x="118" y="203"/>
                </a:lnTo>
                <a:lnTo>
                  <a:pt x="146" y="203"/>
                </a:lnTo>
                <a:lnTo>
                  <a:pt x="172" y="189"/>
                </a:lnTo>
                <a:lnTo>
                  <a:pt x="275" y="187"/>
                </a:lnTo>
                <a:lnTo>
                  <a:pt x="255" y="154"/>
                </a:lnTo>
                <a:lnTo>
                  <a:pt x="247" y="129"/>
                </a:lnTo>
                <a:lnTo>
                  <a:pt x="259" y="96"/>
                </a:lnTo>
                <a:lnTo>
                  <a:pt x="248" y="63"/>
                </a:lnTo>
                <a:lnTo>
                  <a:pt x="134" y="91"/>
                </a:lnTo>
                <a:lnTo>
                  <a:pt x="114" y="63"/>
                </a:lnTo>
                <a:lnTo>
                  <a:pt x="75" y="47"/>
                </a:lnTo>
                <a:lnTo>
                  <a:pt x="52" y="10"/>
                </a:lnTo>
                <a:lnTo>
                  <a:pt x="2" y="0"/>
                </a:lnTo>
                <a:close/>
              </a:path>
            </a:pathLst>
          </a:custGeom>
          <a:solidFill>
            <a:schemeClr val="bg2"/>
          </a:solidFill>
          <a:ln w="9525">
            <a:noFill/>
            <a:round/>
            <a:headEnd/>
            <a:tailEnd/>
          </a:ln>
        </p:spPr>
        <p:txBody>
          <a:bodyPr/>
          <a:lstStyle/>
          <a:p>
            <a:endParaRPr lang="en-US"/>
          </a:p>
        </p:txBody>
      </p:sp>
      <p:sp>
        <p:nvSpPr>
          <p:cNvPr id="18547" name="Freeform 119"/>
          <p:cNvSpPr>
            <a:spLocks/>
          </p:cNvSpPr>
          <p:nvPr/>
        </p:nvSpPr>
        <p:spPr bwMode="auto">
          <a:xfrm>
            <a:off x="6291264" y="3224214"/>
            <a:ext cx="465137" cy="331787"/>
          </a:xfrm>
          <a:custGeom>
            <a:avLst/>
            <a:gdLst>
              <a:gd name="T0" fmla="*/ 5722030 w 275"/>
              <a:gd name="T1" fmla="*/ 0 h 203"/>
              <a:gd name="T2" fmla="*/ 0 w 275"/>
              <a:gd name="T3" fmla="*/ 18699385 h 203"/>
              <a:gd name="T4" fmla="*/ 17164400 w 275"/>
              <a:gd name="T5" fmla="*/ 77468181 h 203"/>
              <a:gd name="T6" fmla="*/ 37190660 w 275"/>
              <a:gd name="T7" fmla="*/ 80140455 h 203"/>
              <a:gd name="T8" fmla="*/ 45774548 w 275"/>
              <a:gd name="T9" fmla="*/ 82811094 h 203"/>
              <a:gd name="T10" fmla="*/ 51494885 w 275"/>
              <a:gd name="T11" fmla="*/ 96167560 h 203"/>
              <a:gd name="T12" fmla="*/ 54356745 w 275"/>
              <a:gd name="T13" fmla="*/ 106853386 h 203"/>
              <a:gd name="T14" fmla="*/ 51494885 w 275"/>
              <a:gd name="T15" fmla="*/ 117537604 h 203"/>
              <a:gd name="T16" fmla="*/ 51494885 w 275"/>
              <a:gd name="T17" fmla="*/ 133566343 h 203"/>
              <a:gd name="T18" fmla="*/ 54356745 w 275"/>
              <a:gd name="T19" fmla="*/ 149593448 h 203"/>
              <a:gd name="T20" fmla="*/ 57216926 w 275"/>
              <a:gd name="T21" fmla="*/ 165622188 h 203"/>
              <a:gd name="T22" fmla="*/ 71521151 w 275"/>
              <a:gd name="T23" fmla="*/ 211034498 h 203"/>
              <a:gd name="T24" fmla="*/ 145904162 w 275"/>
              <a:gd name="T25" fmla="*/ 264460412 h 203"/>
              <a:gd name="T26" fmla="*/ 200260894 w 275"/>
              <a:gd name="T27" fmla="*/ 291174978 h 203"/>
              <a:gd name="T28" fmla="*/ 188816837 w 275"/>
              <a:gd name="T29" fmla="*/ 349943754 h 203"/>
              <a:gd name="T30" fmla="*/ 208843090 w 275"/>
              <a:gd name="T31" fmla="*/ 427411910 h 203"/>
              <a:gd name="T32" fmla="*/ 211703259 w 275"/>
              <a:gd name="T33" fmla="*/ 435425564 h 203"/>
              <a:gd name="T34" fmla="*/ 211703259 w 275"/>
              <a:gd name="T35" fmla="*/ 470153683 h 203"/>
              <a:gd name="T36" fmla="*/ 246033790 w 275"/>
              <a:gd name="T37" fmla="*/ 515565993 h 203"/>
              <a:gd name="T38" fmla="*/ 337581168 w 275"/>
              <a:gd name="T39" fmla="*/ 542278925 h 203"/>
              <a:gd name="T40" fmla="*/ 417684489 w 275"/>
              <a:gd name="T41" fmla="*/ 542278925 h 203"/>
              <a:gd name="T42" fmla="*/ 492067580 w 275"/>
              <a:gd name="T43" fmla="*/ 504880167 h 203"/>
              <a:gd name="T44" fmla="*/ 786735967 w 275"/>
              <a:gd name="T45" fmla="*/ 499537254 h 203"/>
              <a:gd name="T46" fmla="*/ 729519067 w 275"/>
              <a:gd name="T47" fmla="*/ 411384805 h 203"/>
              <a:gd name="T48" fmla="*/ 706632645 w 275"/>
              <a:gd name="T49" fmla="*/ 344600841 h 203"/>
              <a:gd name="T50" fmla="*/ 740961432 w 275"/>
              <a:gd name="T51" fmla="*/ 256446860 h 203"/>
              <a:gd name="T52" fmla="*/ 709492814 w 275"/>
              <a:gd name="T53" fmla="*/ 168292827 h 203"/>
              <a:gd name="T54" fmla="*/ 709492814 w 275"/>
              <a:gd name="T55" fmla="*/ 168292827 h 203"/>
              <a:gd name="T56" fmla="*/ 383355703 w 275"/>
              <a:gd name="T57" fmla="*/ 243090394 h 203"/>
              <a:gd name="T58" fmla="*/ 326137111 w 275"/>
              <a:gd name="T59" fmla="*/ 168292827 h 203"/>
              <a:gd name="T60" fmla="*/ 214565119 w 275"/>
              <a:gd name="T61" fmla="*/ 125552790 h 203"/>
              <a:gd name="T62" fmla="*/ 148764331 w 275"/>
              <a:gd name="T63" fmla="*/ 26712938 h 203"/>
              <a:gd name="T64" fmla="*/ 5722030 w 275"/>
              <a:gd name="T65" fmla="*/ 0 h 20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03"/>
              <a:gd name="T101" fmla="*/ 275 w 275"/>
              <a:gd name="T102" fmla="*/ 203 h 20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03">
                <a:moveTo>
                  <a:pt x="2" y="0"/>
                </a:moveTo>
                <a:lnTo>
                  <a:pt x="0" y="7"/>
                </a:lnTo>
                <a:lnTo>
                  <a:pt x="6" y="29"/>
                </a:lnTo>
                <a:lnTo>
                  <a:pt x="13" y="30"/>
                </a:lnTo>
                <a:lnTo>
                  <a:pt x="16" y="31"/>
                </a:lnTo>
                <a:lnTo>
                  <a:pt x="18" y="36"/>
                </a:lnTo>
                <a:lnTo>
                  <a:pt x="19" y="40"/>
                </a:lnTo>
                <a:lnTo>
                  <a:pt x="18" y="44"/>
                </a:lnTo>
                <a:lnTo>
                  <a:pt x="18" y="50"/>
                </a:lnTo>
                <a:lnTo>
                  <a:pt x="19" y="56"/>
                </a:lnTo>
                <a:lnTo>
                  <a:pt x="20" y="62"/>
                </a:lnTo>
                <a:lnTo>
                  <a:pt x="25" y="79"/>
                </a:lnTo>
                <a:lnTo>
                  <a:pt x="51" y="99"/>
                </a:lnTo>
                <a:lnTo>
                  <a:pt x="70" y="109"/>
                </a:lnTo>
                <a:lnTo>
                  <a:pt x="66" y="131"/>
                </a:lnTo>
                <a:lnTo>
                  <a:pt x="73" y="160"/>
                </a:lnTo>
                <a:lnTo>
                  <a:pt x="74" y="163"/>
                </a:lnTo>
                <a:lnTo>
                  <a:pt x="74" y="176"/>
                </a:lnTo>
                <a:lnTo>
                  <a:pt x="86" y="193"/>
                </a:lnTo>
                <a:lnTo>
                  <a:pt x="118" y="203"/>
                </a:lnTo>
                <a:lnTo>
                  <a:pt x="146" y="203"/>
                </a:lnTo>
                <a:lnTo>
                  <a:pt x="172" y="189"/>
                </a:lnTo>
                <a:lnTo>
                  <a:pt x="275" y="187"/>
                </a:lnTo>
                <a:lnTo>
                  <a:pt x="255" y="154"/>
                </a:lnTo>
                <a:lnTo>
                  <a:pt x="247" y="129"/>
                </a:lnTo>
                <a:lnTo>
                  <a:pt x="259" y="96"/>
                </a:lnTo>
                <a:lnTo>
                  <a:pt x="248" y="63"/>
                </a:lnTo>
                <a:lnTo>
                  <a:pt x="134" y="91"/>
                </a:lnTo>
                <a:lnTo>
                  <a:pt x="114" y="63"/>
                </a:lnTo>
                <a:lnTo>
                  <a:pt x="75" y="47"/>
                </a:lnTo>
                <a:lnTo>
                  <a:pt x="52" y="10"/>
                </a:lnTo>
                <a:lnTo>
                  <a:pt x="2" y="0"/>
                </a:lnTo>
              </a:path>
            </a:pathLst>
          </a:custGeom>
          <a:solidFill>
            <a:srgbClr val="66CCFF"/>
          </a:solidFill>
          <a:ln w="1651">
            <a:solidFill>
              <a:srgbClr val="1F1A17"/>
            </a:solidFill>
            <a:prstDash val="solid"/>
            <a:round/>
            <a:headEnd/>
            <a:tailEnd/>
          </a:ln>
        </p:spPr>
        <p:txBody>
          <a:bodyPr/>
          <a:lstStyle/>
          <a:p>
            <a:endParaRPr lang="en-US"/>
          </a:p>
        </p:txBody>
      </p:sp>
      <p:sp>
        <p:nvSpPr>
          <p:cNvPr id="18548" name="Freeform 120"/>
          <p:cNvSpPr>
            <a:spLocks/>
          </p:cNvSpPr>
          <p:nvPr/>
        </p:nvSpPr>
        <p:spPr bwMode="auto">
          <a:xfrm>
            <a:off x="6294438" y="3149600"/>
            <a:ext cx="442912" cy="223838"/>
          </a:xfrm>
          <a:custGeom>
            <a:avLst/>
            <a:gdLst>
              <a:gd name="T0" fmla="*/ 529872051 w 261"/>
              <a:gd name="T1" fmla="*/ 37372773 h 137"/>
              <a:gd name="T2" fmla="*/ 406043310 w 261"/>
              <a:gd name="T3" fmla="*/ 18686386 h 137"/>
              <a:gd name="T4" fmla="*/ 311012428 w 261"/>
              <a:gd name="T5" fmla="*/ 29363624 h 137"/>
              <a:gd name="T6" fmla="*/ 230378724 w 261"/>
              <a:gd name="T7" fmla="*/ 53389437 h 137"/>
              <a:gd name="T8" fmla="*/ 178544415 w 261"/>
              <a:gd name="T9" fmla="*/ 2669717 h 137"/>
              <a:gd name="T10" fmla="*/ 109429785 w 261"/>
              <a:gd name="T11" fmla="*/ 5339434 h 137"/>
              <a:gd name="T12" fmla="*/ 112309587 w 261"/>
              <a:gd name="T13" fmla="*/ 10677234 h 137"/>
              <a:gd name="T14" fmla="*/ 132468013 w 261"/>
              <a:gd name="T15" fmla="*/ 40042489 h 137"/>
              <a:gd name="T16" fmla="*/ 112309587 w 261"/>
              <a:gd name="T17" fmla="*/ 66736397 h 137"/>
              <a:gd name="T18" fmla="*/ 60475305 w 261"/>
              <a:gd name="T19" fmla="*/ 66736397 h 137"/>
              <a:gd name="T20" fmla="*/ 11519104 w 261"/>
              <a:gd name="T21" fmla="*/ 82753061 h 137"/>
              <a:gd name="T22" fmla="*/ 0 w 261"/>
              <a:gd name="T23" fmla="*/ 117457764 h 137"/>
              <a:gd name="T24" fmla="*/ 0 w 261"/>
              <a:gd name="T25" fmla="*/ 122795563 h 137"/>
              <a:gd name="T26" fmla="*/ 143987113 w 261"/>
              <a:gd name="T27" fmla="*/ 149491091 h 137"/>
              <a:gd name="T28" fmla="*/ 210221942 w 261"/>
              <a:gd name="T29" fmla="*/ 248260841 h 137"/>
              <a:gd name="T30" fmla="*/ 322531528 w 261"/>
              <a:gd name="T31" fmla="*/ 290973034 h 137"/>
              <a:gd name="T32" fmla="*/ 380125334 w 261"/>
              <a:gd name="T33" fmla="*/ 365718554 h 137"/>
              <a:gd name="T34" fmla="*/ 708416413 w 261"/>
              <a:gd name="T35" fmla="*/ 290973034 h 137"/>
              <a:gd name="T36" fmla="*/ 751613040 w 261"/>
              <a:gd name="T37" fmla="*/ 261609423 h 137"/>
              <a:gd name="T38" fmla="*/ 699777087 w 261"/>
              <a:gd name="T39" fmla="*/ 210888030 h 137"/>
              <a:gd name="T40" fmla="*/ 702656862 w 261"/>
              <a:gd name="T41" fmla="*/ 200210799 h 137"/>
              <a:gd name="T42" fmla="*/ 731454614 w 261"/>
              <a:gd name="T43" fmla="*/ 61398598 h 137"/>
              <a:gd name="T44" fmla="*/ 694017537 w 261"/>
              <a:gd name="T45" fmla="*/ 0 h 137"/>
              <a:gd name="T46" fmla="*/ 590347329 w 261"/>
              <a:gd name="T47" fmla="*/ 66736397 h 137"/>
              <a:gd name="T48" fmla="*/ 535631601 w 261"/>
              <a:gd name="T49" fmla="*/ 66736397 h 137"/>
              <a:gd name="T50" fmla="*/ 529872051 w 261"/>
              <a:gd name="T51" fmla="*/ 37372773 h 1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1"/>
              <a:gd name="T79" fmla="*/ 0 h 137"/>
              <a:gd name="T80" fmla="*/ 261 w 261"/>
              <a:gd name="T81" fmla="*/ 137 h 1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1" h="137">
                <a:moveTo>
                  <a:pt x="184" y="14"/>
                </a:moveTo>
                <a:lnTo>
                  <a:pt x="141" y="7"/>
                </a:lnTo>
                <a:lnTo>
                  <a:pt x="108" y="11"/>
                </a:lnTo>
                <a:lnTo>
                  <a:pt x="80" y="20"/>
                </a:lnTo>
                <a:lnTo>
                  <a:pt x="62" y="1"/>
                </a:lnTo>
                <a:lnTo>
                  <a:pt x="38" y="2"/>
                </a:lnTo>
                <a:lnTo>
                  <a:pt x="39" y="4"/>
                </a:lnTo>
                <a:lnTo>
                  <a:pt x="46" y="15"/>
                </a:lnTo>
                <a:lnTo>
                  <a:pt x="39" y="25"/>
                </a:lnTo>
                <a:lnTo>
                  <a:pt x="21" y="25"/>
                </a:lnTo>
                <a:lnTo>
                  <a:pt x="4" y="31"/>
                </a:lnTo>
                <a:lnTo>
                  <a:pt x="0" y="44"/>
                </a:lnTo>
                <a:lnTo>
                  <a:pt x="0" y="46"/>
                </a:lnTo>
                <a:lnTo>
                  <a:pt x="50" y="56"/>
                </a:lnTo>
                <a:lnTo>
                  <a:pt x="73" y="93"/>
                </a:lnTo>
                <a:lnTo>
                  <a:pt x="112" y="109"/>
                </a:lnTo>
                <a:lnTo>
                  <a:pt x="132" y="137"/>
                </a:lnTo>
                <a:lnTo>
                  <a:pt x="246" y="109"/>
                </a:lnTo>
                <a:lnTo>
                  <a:pt x="261" y="98"/>
                </a:lnTo>
                <a:lnTo>
                  <a:pt x="243" y="79"/>
                </a:lnTo>
                <a:lnTo>
                  <a:pt x="244" y="75"/>
                </a:lnTo>
                <a:lnTo>
                  <a:pt x="254" y="23"/>
                </a:lnTo>
                <a:lnTo>
                  <a:pt x="241" y="0"/>
                </a:lnTo>
                <a:lnTo>
                  <a:pt x="205" y="25"/>
                </a:lnTo>
                <a:lnTo>
                  <a:pt x="186" y="25"/>
                </a:lnTo>
                <a:lnTo>
                  <a:pt x="184" y="14"/>
                </a:lnTo>
                <a:close/>
              </a:path>
            </a:pathLst>
          </a:custGeom>
          <a:solidFill>
            <a:schemeClr val="bg2"/>
          </a:solidFill>
          <a:ln w="9525">
            <a:noFill/>
            <a:round/>
            <a:headEnd/>
            <a:tailEnd/>
          </a:ln>
        </p:spPr>
        <p:txBody>
          <a:bodyPr/>
          <a:lstStyle/>
          <a:p>
            <a:endParaRPr lang="en-US"/>
          </a:p>
        </p:txBody>
      </p:sp>
      <p:sp>
        <p:nvSpPr>
          <p:cNvPr id="18549" name="Freeform 121"/>
          <p:cNvSpPr>
            <a:spLocks/>
          </p:cNvSpPr>
          <p:nvPr/>
        </p:nvSpPr>
        <p:spPr bwMode="auto">
          <a:xfrm>
            <a:off x="6294438" y="3149600"/>
            <a:ext cx="442912" cy="223838"/>
          </a:xfrm>
          <a:custGeom>
            <a:avLst/>
            <a:gdLst>
              <a:gd name="T0" fmla="*/ 529872051 w 261"/>
              <a:gd name="T1" fmla="*/ 37372773 h 137"/>
              <a:gd name="T2" fmla="*/ 406043310 w 261"/>
              <a:gd name="T3" fmla="*/ 18686386 h 137"/>
              <a:gd name="T4" fmla="*/ 311012428 w 261"/>
              <a:gd name="T5" fmla="*/ 29363624 h 137"/>
              <a:gd name="T6" fmla="*/ 230378724 w 261"/>
              <a:gd name="T7" fmla="*/ 53389437 h 137"/>
              <a:gd name="T8" fmla="*/ 178544415 w 261"/>
              <a:gd name="T9" fmla="*/ 2669717 h 137"/>
              <a:gd name="T10" fmla="*/ 109429785 w 261"/>
              <a:gd name="T11" fmla="*/ 5339434 h 137"/>
              <a:gd name="T12" fmla="*/ 112309587 w 261"/>
              <a:gd name="T13" fmla="*/ 10677234 h 137"/>
              <a:gd name="T14" fmla="*/ 132468013 w 261"/>
              <a:gd name="T15" fmla="*/ 40042489 h 137"/>
              <a:gd name="T16" fmla="*/ 112309587 w 261"/>
              <a:gd name="T17" fmla="*/ 66736397 h 137"/>
              <a:gd name="T18" fmla="*/ 60475305 w 261"/>
              <a:gd name="T19" fmla="*/ 66736397 h 137"/>
              <a:gd name="T20" fmla="*/ 11519104 w 261"/>
              <a:gd name="T21" fmla="*/ 82753061 h 137"/>
              <a:gd name="T22" fmla="*/ 0 w 261"/>
              <a:gd name="T23" fmla="*/ 117457764 h 137"/>
              <a:gd name="T24" fmla="*/ 0 w 261"/>
              <a:gd name="T25" fmla="*/ 122795563 h 137"/>
              <a:gd name="T26" fmla="*/ 143987113 w 261"/>
              <a:gd name="T27" fmla="*/ 149491091 h 137"/>
              <a:gd name="T28" fmla="*/ 210221942 w 261"/>
              <a:gd name="T29" fmla="*/ 248260841 h 137"/>
              <a:gd name="T30" fmla="*/ 322531528 w 261"/>
              <a:gd name="T31" fmla="*/ 290973034 h 137"/>
              <a:gd name="T32" fmla="*/ 380125334 w 261"/>
              <a:gd name="T33" fmla="*/ 365718554 h 137"/>
              <a:gd name="T34" fmla="*/ 708416413 w 261"/>
              <a:gd name="T35" fmla="*/ 290973034 h 137"/>
              <a:gd name="T36" fmla="*/ 751613040 w 261"/>
              <a:gd name="T37" fmla="*/ 261609423 h 137"/>
              <a:gd name="T38" fmla="*/ 699777087 w 261"/>
              <a:gd name="T39" fmla="*/ 210888030 h 137"/>
              <a:gd name="T40" fmla="*/ 702656862 w 261"/>
              <a:gd name="T41" fmla="*/ 200210799 h 137"/>
              <a:gd name="T42" fmla="*/ 731454614 w 261"/>
              <a:gd name="T43" fmla="*/ 61398598 h 137"/>
              <a:gd name="T44" fmla="*/ 694017537 w 261"/>
              <a:gd name="T45" fmla="*/ 0 h 137"/>
              <a:gd name="T46" fmla="*/ 590347329 w 261"/>
              <a:gd name="T47" fmla="*/ 66736397 h 137"/>
              <a:gd name="T48" fmla="*/ 535631601 w 261"/>
              <a:gd name="T49" fmla="*/ 66736397 h 137"/>
              <a:gd name="T50" fmla="*/ 529872051 w 261"/>
              <a:gd name="T51" fmla="*/ 37372773 h 1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61"/>
              <a:gd name="T79" fmla="*/ 0 h 137"/>
              <a:gd name="T80" fmla="*/ 261 w 261"/>
              <a:gd name="T81" fmla="*/ 137 h 1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61" h="137">
                <a:moveTo>
                  <a:pt x="184" y="14"/>
                </a:moveTo>
                <a:lnTo>
                  <a:pt x="141" y="7"/>
                </a:lnTo>
                <a:lnTo>
                  <a:pt x="108" y="11"/>
                </a:lnTo>
                <a:lnTo>
                  <a:pt x="80" y="20"/>
                </a:lnTo>
                <a:lnTo>
                  <a:pt x="62" y="1"/>
                </a:lnTo>
                <a:lnTo>
                  <a:pt x="38" y="2"/>
                </a:lnTo>
                <a:lnTo>
                  <a:pt x="39" y="4"/>
                </a:lnTo>
                <a:lnTo>
                  <a:pt x="46" y="15"/>
                </a:lnTo>
                <a:lnTo>
                  <a:pt x="39" y="25"/>
                </a:lnTo>
                <a:lnTo>
                  <a:pt x="21" y="25"/>
                </a:lnTo>
                <a:lnTo>
                  <a:pt x="4" y="31"/>
                </a:lnTo>
                <a:lnTo>
                  <a:pt x="0" y="44"/>
                </a:lnTo>
                <a:lnTo>
                  <a:pt x="0" y="46"/>
                </a:lnTo>
                <a:lnTo>
                  <a:pt x="50" y="56"/>
                </a:lnTo>
                <a:lnTo>
                  <a:pt x="73" y="93"/>
                </a:lnTo>
                <a:lnTo>
                  <a:pt x="112" y="109"/>
                </a:lnTo>
                <a:lnTo>
                  <a:pt x="132" y="137"/>
                </a:lnTo>
                <a:lnTo>
                  <a:pt x="246" y="109"/>
                </a:lnTo>
                <a:lnTo>
                  <a:pt x="261" y="98"/>
                </a:lnTo>
                <a:lnTo>
                  <a:pt x="243" y="79"/>
                </a:lnTo>
                <a:lnTo>
                  <a:pt x="244" y="75"/>
                </a:lnTo>
                <a:lnTo>
                  <a:pt x="254" y="23"/>
                </a:lnTo>
                <a:lnTo>
                  <a:pt x="241" y="0"/>
                </a:lnTo>
                <a:lnTo>
                  <a:pt x="205" y="25"/>
                </a:lnTo>
                <a:lnTo>
                  <a:pt x="186" y="25"/>
                </a:lnTo>
                <a:lnTo>
                  <a:pt x="184" y="14"/>
                </a:lnTo>
              </a:path>
            </a:pathLst>
          </a:custGeom>
          <a:solidFill>
            <a:srgbClr val="FF99CC"/>
          </a:solidFill>
          <a:ln w="1651">
            <a:solidFill>
              <a:srgbClr val="1F1A17"/>
            </a:solidFill>
            <a:prstDash val="solid"/>
            <a:round/>
            <a:headEnd/>
            <a:tailEnd/>
          </a:ln>
        </p:spPr>
        <p:txBody>
          <a:bodyPr/>
          <a:lstStyle/>
          <a:p>
            <a:endParaRPr lang="en-US"/>
          </a:p>
        </p:txBody>
      </p:sp>
      <p:sp>
        <p:nvSpPr>
          <p:cNvPr id="18550" name="Freeform 122"/>
          <p:cNvSpPr>
            <a:spLocks/>
          </p:cNvSpPr>
          <p:nvPr/>
        </p:nvSpPr>
        <p:spPr bwMode="auto">
          <a:xfrm>
            <a:off x="6345239" y="2871788"/>
            <a:ext cx="365125" cy="311150"/>
          </a:xfrm>
          <a:custGeom>
            <a:avLst/>
            <a:gdLst>
              <a:gd name="T0" fmla="*/ 246311342 w 217"/>
              <a:gd name="T1" fmla="*/ 61037536 h 191"/>
              <a:gd name="T2" fmla="*/ 300102484 w 217"/>
              <a:gd name="T3" fmla="*/ 13268673 h 191"/>
              <a:gd name="T4" fmla="*/ 520932483 w 217"/>
              <a:gd name="T5" fmla="*/ 0 h 191"/>
              <a:gd name="T6" fmla="*/ 543582004 w 217"/>
              <a:gd name="T7" fmla="*/ 66345004 h 191"/>
              <a:gd name="T8" fmla="*/ 515270523 w 217"/>
              <a:gd name="T9" fmla="*/ 177806743 h 191"/>
              <a:gd name="T10" fmla="*/ 520932483 w 217"/>
              <a:gd name="T11" fmla="*/ 220268167 h 191"/>
              <a:gd name="T12" fmla="*/ 605866928 w 217"/>
              <a:gd name="T13" fmla="*/ 225575634 h 191"/>
              <a:gd name="T14" fmla="*/ 614360709 w 217"/>
              <a:gd name="T15" fmla="*/ 225575634 h 191"/>
              <a:gd name="T16" fmla="*/ 605866928 w 217"/>
              <a:gd name="T17" fmla="*/ 299881815 h 191"/>
              <a:gd name="T18" fmla="*/ 560569566 w 217"/>
              <a:gd name="T19" fmla="*/ 334381985 h 191"/>
              <a:gd name="T20" fmla="*/ 515270523 w 217"/>
              <a:gd name="T21" fmla="*/ 355613486 h 191"/>
              <a:gd name="T22" fmla="*/ 520932483 w 217"/>
              <a:gd name="T23" fmla="*/ 419304730 h 191"/>
              <a:gd name="T24" fmla="*/ 458647559 w 217"/>
              <a:gd name="T25" fmla="*/ 429919768 h 191"/>
              <a:gd name="T26" fmla="*/ 427504151 w 217"/>
              <a:gd name="T27" fmla="*/ 459112471 h 191"/>
              <a:gd name="T28" fmla="*/ 433166111 w 217"/>
              <a:gd name="T29" fmla="*/ 488305174 h 191"/>
              <a:gd name="T30" fmla="*/ 438829754 w 217"/>
              <a:gd name="T31" fmla="*/ 490958907 h 191"/>
              <a:gd name="T32" fmla="*/ 317090046 w 217"/>
              <a:gd name="T33" fmla="*/ 472381141 h 191"/>
              <a:gd name="T34" fmla="*/ 223661820 w 217"/>
              <a:gd name="T35" fmla="*/ 482996077 h 191"/>
              <a:gd name="T36" fmla="*/ 144389282 w 217"/>
              <a:gd name="T37" fmla="*/ 506881311 h 191"/>
              <a:gd name="T38" fmla="*/ 93428252 w 217"/>
              <a:gd name="T39" fmla="*/ 456458737 h 191"/>
              <a:gd name="T40" fmla="*/ 25479667 w 217"/>
              <a:gd name="T41" fmla="*/ 459112471 h 191"/>
              <a:gd name="T42" fmla="*/ 19817707 w 217"/>
              <a:gd name="T43" fmla="*/ 453805003 h 191"/>
              <a:gd name="T44" fmla="*/ 0 w 217"/>
              <a:gd name="T45" fmla="*/ 419304730 h 191"/>
              <a:gd name="T46" fmla="*/ 110415841 w 217"/>
              <a:gd name="T47" fmla="*/ 379497092 h 191"/>
              <a:gd name="T48" fmla="*/ 110415841 w 217"/>
              <a:gd name="T49" fmla="*/ 212306914 h 191"/>
              <a:gd name="T50" fmla="*/ 266129042 w 217"/>
              <a:gd name="T51" fmla="*/ 214960699 h 191"/>
              <a:gd name="T52" fmla="*/ 246311342 w 217"/>
              <a:gd name="T53" fmla="*/ 61037536 h 19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7"/>
              <a:gd name="T82" fmla="*/ 0 h 191"/>
              <a:gd name="T83" fmla="*/ 217 w 217"/>
              <a:gd name="T84" fmla="*/ 191 h 19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7" h="191">
                <a:moveTo>
                  <a:pt x="87" y="23"/>
                </a:moveTo>
                <a:lnTo>
                  <a:pt x="106" y="5"/>
                </a:lnTo>
                <a:lnTo>
                  <a:pt x="184" y="0"/>
                </a:lnTo>
                <a:lnTo>
                  <a:pt x="192" y="25"/>
                </a:lnTo>
                <a:lnTo>
                  <a:pt x="182" y="67"/>
                </a:lnTo>
                <a:lnTo>
                  <a:pt x="184" y="83"/>
                </a:lnTo>
                <a:lnTo>
                  <a:pt x="214" y="85"/>
                </a:lnTo>
                <a:lnTo>
                  <a:pt x="217" y="85"/>
                </a:lnTo>
                <a:lnTo>
                  <a:pt x="214" y="113"/>
                </a:lnTo>
                <a:lnTo>
                  <a:pt x="198" y="126"/>
                </a:lnTo>
                <a:lnTo>
                  <a:pt x="182" y="134"/>
                </a:lnTo>
                <a:lnTo>
                  <a:pt x="184" y="158"/>
                </a:lnTo>
                <a:lnTo>
                  <a:pt x="162" y="162"/>
                </a:lnTo>
                <a:lnTo>
                  <a:pt x="151" y="173"/>
                </a:lnTo>
                <a:lnTo>
                  <a:pt x="153" y="184"/>
                </a:lnTo>
                <a:lnTo>
                  <a:pt x="155" y="185"/>
                </a:lnTo>
                <a:lnTo>
                  <a:pt x="112" y="178"/>
                </a:lnTo>
                <a:lnTo>
                  <a:pt x="79" y="182"/>
                </a:lnTo>
                <a:lnTo>
                  <a:pt x="51" y="191"/>
                </a:lnTo>
                <a:lnTo>
                  <a:pt x="33" y="172"/>
                </a:lnTo>
                <a:lnTo>
                  <a:pt x="9" y="173"/>
                </a:lnTo>
                <a:lnTo>
                  <a:pt x="7" y="171"/>
                </a:lnTo>
                <a:lnTo>
                  <a:pt x="0" y="158"/>
                </a:lnTo>
                <a:lnTo>
                  <a:pt x="39" y="143"/>
                </a:lnTo>
                <a:lnTo>
                  <a:pt x="39" y="80"/>
                </a:lnTo>
                <a:lnTo>
                  <a:pt x="94" y="81"/>
                </a:lnTo>
                <a:lnTo>
                  <a:pt x="87" y="23"/>
                </a:lnTo>
                <a:close/>
              </a:path>
            </a:pathLst>
          </a:custGeom>
          <a:noFill/>
          <a:ln w="9525" cap="flat" cmpd="sng">
            <a:pattFill prst="ltDnDiag">
              <a:fgClr>
                <a:schemeClr val="tx1"/>
              </a:fgClr>
              <a:bgClr>
                <a:srgbClr val="FFFFFF"/>
              </a:bgClr>
            </a:pattFill>
            <a:prstDash val="solid"/>
            <a:round/>
            <a:headEnd/>
            <a:tailEnd/>
          </a:ln>
        </p:spPr>
        <p:txBody>
          <a:bodyPr/>
          <a:lstStyle/>
          <a:p>
            <a:endParaRPr lang="en-US"/>
          </a:p>
        </p:txBody>
      </p:sp>
      <p:sp>
        <p:nvSpPr>
          <p:cNvPr id="18551" name="Freeform 123"/>
          <p:cNvSpPr>
            <a:spLocks/>
          </p:cNvSpPr>
          <p:nvPr/>
        </p:nvSpPr>
        <p:spPr bwMode="auto">
          <a:xfrm>
            <a:off x="6345239" y="2873375"/>
            <a:ext cx="365125" cy="311150"/>
          </a:xfrm>
          <a:custGeom>
            <a:avLst/>
            <a:gdLst>
              <a:gd name="T0" fmla="*/ 246311342 w 217"/>
              <a:gd name="T1" fmla="*/ 61037536 h 191"/>
              <a:gd name="T2" fmla="*/ 300102484 w 217"/>
              <a:gd name="T3" fmla="*/ 13268673 h 191"/>
              <a:gd name="T4" fmla="*/ 520932483 w 217"/>
              <a:gd name="T5" fmla="*/ 0 h 191"/>
              <a:gd name="T6" fmla="*/ 543582004 w 217"/>
              <a:gd name="T7" fmla="*/ 66345004 h 191"/>
              <a:gd name="T8" fmla="*/ 515270523 w 217"/>
              <a:gd name="T9" fmla="*/ 177806743 h 191"/>
              <a:gd name="T10" fmla="*/ 520932483 w 217"/>
              <a:gd name="T11" fmla="*/ 220268167 h 191"/>
              <a:gd name="T12" fmla="*/ 605866928 w 217"/>
              <a:gd name="T13" fmla="*/ 225575634 h 191"/>
              <a:gd name="T14" fmla="*/ 614360709 w 217"/>
              <a:gd name="T15" fmla="*/ 225575634 h 191"/>
              <a:gd name="T16" fmla="*/ 605866928 w 217"/>
              <a:gd name="T17" fmla="*/ 299881815 h 191"/>
              <a:gd name="T18" fmla="*/ 560569566 w 217"/>
              <a:gd name="T19" fmla="*/ 334381985 h 191"/>
              <a:gd name="T20" fmla="*/ 515270523 w 217"/>
              <a:gd name="T21" fmla="*/ 355613486 h 191"/>
              <a:gd name="T22" fmla="*/ 520932483 w 217"/>
              <a:gd name="T23" fmla="*/ 419304730 h 191"/>
              <a:gd name="T24" fmla="*/ 458647559 w 217"/>
              <a:gd name="T25" fmla="*/ 429919768 h 191"/>
              <a:gd name="T26" fmla="*/ 427504151 w 217"/>
              <a:gd name="T27" fmla="*/ 459112471 h 191"/>
              <a:gd name="T28" fmla="*/ 433166111 w 217"/>
              <a:gd name="T29" fmla="*/ 488305174 h 191"/>
              <a:gd name="T30" fmla="*/ 438829754 w 217"/>
              <a:gd name="T31" fmla="*/ 490958907 h 191"/>
              <a:gd name="T32" fmla="*/ 317090046 w 217"/>
              <a:gd name="T33" fmla="*/ 472381141 h 191"/>
              <a:gd name="T34" fmla="*/ 223661820 w 217"/>
              <a:gd name="T35" fmla="*/ 482996077 h 191"/>
              <a:gd name="T36" fmla="*/ 144389282 w 217"/>
              <a:gd name="T37" fmla="*/ 506881311 h 191"/>
              <a:gd name="T38" fmla="*/ 93428252 w 217"/>
              <a:gd name="T39" fmla="*/ 456458737 h 191"/>
              <a:gd name="T40" fmla="*/ 25479667 w 217"/>
              <a:gd name="T41" fmla="*/ 459112471 h 191"/>
              <a:gd name="T42" fmla="*/ 19817707 w 217"/>
              <a:gd name="T43" fmla="*/ 453805003 h 191"/>
              <a:gd name="T44" fmla="*/ 0 w 217"/>
              <a:gd name="T45" fmla="*/ 419304730 h 191"/>
              <a:gd name="T46" fmla="*/ 110415841 w 217"/>
              <a:gd name="T47" fmla="*/ 379497092 h 191"/>
              <a:gd name="T48" fmla="*/ 110415841 w 217"/>
              <a:gd name="T49" fmla="*/ 212306914 h 191"/>
              <a:gd name="T50" fmla="*/ 266129042 w 217"/>
              <a:gd name="T51" fmla="*/ 214960699 h 191"/>
              <a:gd name="T52" fmla="*/ 246311342 w 217"/>
              <a:gd name="T53" fmla="*/ 61037536 h 191"/>
              <a:gd name="T54" fmla="*/ 246311342 w 217"/>
              <a:gd name="T55" fmla="*/ 61037536 h 19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7"/>
              <a:gd name="T85" fmla="*/ 0 h 191"/>
              <a:gd name="T86" fmla="*/ 217 w 217"/>
              <a:gd name="T87" fmla="*/ 191 h 19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7" h="191">
                <a:moveTo>
                  <a:pt x="87" y="23"/>
                </a:moveTo>
                <a:lnTo>
                  <a:pt x="106" y="5"/>
                </a:lnTo>
                <a:lnTo>
                  <a:pt x="184" y="0"/>
                </a:lnTo>
                <a:lnTo>
                  <a:pt x="192" y="25"/>
                </a:lnTo>
                <a:lnTo>
                  <a:pt x="182" y="67"/>
                </a:lnTo>
                <a:lnTo>
                  <a:pt x="184" y="83"/>
                </a:lnTo>
                <a:lnTo>
                  <a:pt x="214" y="85"/>
                </a:lnTo>
                <a:lnTo>
                  <a:pt x="217" y="85"/>
                </a:lnTo>
                <a:lnTo>
                  <a:pt x="214" y="113"/>
                </a:lnTo>
                <a:lnTo>
                  <a:pt x="198" y="126"/>
                </a:lnTo>
                <a:lnTo>
                  <a:pt x="182" y="134"/>
                </a:lnTo>
                <a:lnTo>
                  <a:pt x="184" y="158"/>
                </a:lnTo>
                <a:lnTo>
                  <a:pt x="162" y="162"/>
                </a:lnTo>
                <a:lnTo>
                  <a:pt x="151" y="173"/>
                </a:lnTo>
                <a:lnTo>
                  <a:pt x="153" y="184"/>
                </a:lnTo>
                <a:lnTo>
                  <a:pt x="155" y="185"/>
                </a:lnTo>
                <a:lnTo>
                  <a:pt x="112" y="178"/>
                </a:lnTo>
                <a:lnTo>
                  <a:pt x="79" y="182"/>
                </a:lnTo>
                <a:lnTo>
                  <a:pt x="51" y="191"/>
                </a:lnTo>
                <a:lnTo>
                  <a:pt x="33" y="172"/>
                </a:lnTo>
                <a:lnTo>
                  <a:pt x="9" y="173"/>
                </a:lnTo>
                <a:lnTo>
                  <a:pt x="7" y="171"/>
                </a:lnTo>
                <a:lnTo>
                  <a:pt x="0" y="158"/>
                </a:lnTo>
                <a:lnTo>
                  <a:pt x="39" y="143"/>
                </a:lnTo>
                <a:lnTo>
                  <a:pt x="39" y="80"/>
                </a:lnTo>
                <a:lnTo>
                  <a:pt x="94" y="81"/>
                </a:lnTo>
                <a:lnTo>
                  <a:pt x="87" y="23"/>
                </a:lnTo>
                <a:close/>
              </a:path>
            </a:pathLst>
          </a:custGeom>
          <a:solidFill>
            <a:srgbClr val="99CC00"/>
          </a:solidFill>
          <a:ln w="3175" cap="flat" cmpd="sng">
            <a:solidFill>
              <a:srgbClr val="000000"/>
            </a:solidFill>
            <a:prstDash val="solid"/>
            <a:round/>
            <a:headEnd/>
            <a:tailEnd/>
          </a:ln>
        </p:spPr>
        <p:txBody>
          <a:bodyPr/>
          <a:lstStyle/>
          <a:p>
            <a:endParaRPr lang="en-US"/>
          </a:p>
        </p:txBody>
      </p:sp>
      <p:sp>
        <p:nvSpPr>
          <p:cNvPr id="18552" name="Freeform 124"/>
          <p:cNvSpPr>
            <a:spLocks/>
          </p:cNvSpPr>
          <p:nvPr/>
        </p:nvSpPr>
        <p:spPr bwMode="auto">
          <a:xfrm>
            <a:off x="6238876" y="3343275"/>
            <a:ext cx="66675" cy="58738"/>
          </a:xfrm>
          <a:custGeom>
            <a:avLst/>
            <a:gdLst>
              <a:gd name="T0" fmla="*/ 107752048 w 38"/>
              <a:gd name="T1" fmla="*/ 95837558 h 36"/>
              <a:gd name="T2" fmla="*/ 107752048 w 38"/>
              <a:gd name="T3" fmla="*/ 87850825 h 36"/>
              <a:gd name="T4" fmla="*/ 116988314 w 38"/>
              <a:gd name="T5" fmla="*/ 15973472 h 36"/>
              <a:gd name="T6" fmla="*/ 89281326 w 38"/>
              <a:gd name="T7" fmla="*/ 0 h 36"/>
              <a:gd name="T8" fmla="*/ 43100120 w 38"/>
              <a:gd name="T9" fmla="*/ 0 h 36"/>
              <a:gd name="T10" fmla="*/ 0 w 38"/>
              <a:gd name="T11" fmla="*/ 18634629 h 36"/>
              <a:gd name="T12" fmla="*/ 0 w 38"/>
              <a:gd name="T13" fmla="*/ 69216203 h 36"/>
              <a:gd name="T14" fmla="*/ 36943213 w 38"/>
              <a:gd name="T15" fmla="*/ 69216203 h 36"/>
              <a:gd name="T16" fmla="*/ 107752048 w 38"/>
              <a:gd name="T17" fmla="*/ 95837558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36"/>
              <a:gd name="T29" fmla="*/ 38 w 38"/>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36">
                <a:moveTo>
                  <a:pt x="35" y="36"/>
                </a:moveTo>
                <a:lnTo>
                  <a:pt x="35" y="33"/>
                </a:lnTo>
                <a:lnTo>
                  <a:pt x="38" y="6"/>
                </a:lnTo>
                <a:lnTo>
                  <a:pt x="29" y="0"/>
                </a:lnTo>
                <a:lnTo>
                  <a:pt x="14" y="0"/>
                </a:lnTo>
                <a:lnTo>
                  <a:pt x="0" y="7"/>
                </a:lnTo>
                <a:lnTo>
                  <a:pt x="0" y="26"/>
                </a:lnTo>
                <a:lnTo>
                  <a:pt x="12" y="26"/>
                </a:lnTo>
                <a:lnTo>
                  <a:pt x="35" y="36"/>
                </a:lnTo>
                <a:close/>
              </a:path>
            </a:pathLst>
          </a:custGeom>
          <a:solidFill>
            <a:srgbClr val="66CCFF"/>
          </a:solidFill>
          <a:ln w="9525">
            <a:noFill/>
            <a:round/>
            <a:headEnd/>
            <a:tailEnd/>
          </a:ln>
        </p:spPr>
        <p:txBody>
          <a:bodyPr/>
          <a:lstStyle/>
          <a:p>
            <a:endParaRPr lang="en-US"/>
          </a:p>
        </p:txBody>
      </p:sp>
      <p:sp>
        <p:nvSpPr>
          <p:cNvPr id="18553" name="Freeform 125"/>
          <p:cNvSpPr>
            <a:spLocks/>
          </p:cNvSpPr>
          <p:nvPr/>
        </p:nvSpPr>
        <p:spPr bwMode="auto">
          <a:xfrm>
            <a:off x="6238876" y="3343275"/>
            <a:ext cx="66675" cy="58738"/>
          </a:xfrm>
          <a:custGeom>
            <a:avLst/>
            <a:gdLst>
              <a:gd name="T0" fmla="*/ 107752048 w 38"/>
              <a:gd name="T1" fmla="*/ 95837558 h 36"/>
              <a:gd name="T2" fmla="*/ 107752048 w 38"/>
              <a:gd name="T3" fmla="*/ 87850825 h 36"/>
              <a:gd name="T4" fmla="*/ 116988314 w 38"/>
              <a:gd name="T5" fmla="*/ 15973472 h 36"/>
              <a:gd name="T6" fmla="*/ 89281326 w 38"/>
              <a:gd name="T7" fmla="*/ 0 h 36"/>
              <a:gd name="T8" fmla="*/ 43100120 w 38"/>
              <a:gd name="T9" fmla="*/ 0 h 36"/>
              <a:gd name="T10" fmla="*/ 0 w 38"/>
              <a:gd name="T11" fmla="*/ 18634629 h 36"/>
              <a:gd name="T12" fmla="*/ 0 w 38"/>
              <a:gd name="T13" fmla="*/ 69216203 h 36"/>
              <a:gd name="T14" fmla="*/ 36943213 w 38"/>
              <a:gd name="T15" fmla="*/ 69216203 h 36"/>
              <a:gd name="T16" fmla="*/ 107752048 w 38"/>
              <a:gd name="T17" fmla="*/ 95837558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36"/>
              <a:gd name="T29" fmla="*/ 38 w 38"/>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36">
                <a:moveTo>
                  <a:pt x="35" y="36"/>
                </a:moveTo>
                <a:lnTo>
                  <a:pt x="35" y="33"/>
                </a:lnTo>
                <a:lnTo>
                  <a:pt x="38" y="6"/>
                </a:lnTo>
                <a:lnTo>
                  <a:pt x="29" y="0"/>
                </a:lnTo>
                <a:lnTo>
                  <a:pt x="14" y="0"/>
                </a:lnTo>
                <a:lnTo>
                  <a:pt x="0" y="7"/>
                </a:lnTo>
                <a:lnTo>
                  <a:pt x="0" y="26"/>
                </a:lnTo>
                <a:lnTo>
                  <a:pt x="12" y="26"/>
                </a:lnTo>
                <a:lnTo>
                  <a:pt x="35" y="36"/>
                </a:lnTo>
              </a:path>
            </a:pathLst>
          </a:custGeom>
          <a:solidFill>
            <a:srgbClr val="66CCFF"/>
          </a:solidFill>
          <a:ln w="1588">
            <a:solidFill>
              <a:srgbClr val="1F1A17"/>
            </a:solidFill>
            <a:round/>
            <a:headEnd/>
            <a:tailEnd/>
          </a:ln>
        </p:spPr>
        <p:txBody>
          <a:bodyPr/>
          <a:lstStyle/>
          <a:p>
            <a:pPr>
              <a:spcBef>
                <a:spcPct val="50000"/>
              </a:spcBef>
            </a:pPr>
            <a:r>
              <a:rPr lang="en-US">
                <a:solidFill>
                  <a:schemeClr val="bg1"/>
                </a:solidFill>
                <a:latin typeface="Times New Roman" charset="0"/>
              </a:rPr>
              <a:t>SF</a:t>
            </a:r>
          </a:p>
        </p:txBody>
      </p:sp>
      <p:sp>
        <p:nvSpPr>
          <p:cNvPr id="18554" name="Freeform 126"/>
          <p:cNvSpPr>
            <a:spLocks/>
          </p:cNvSpPr>
          <p:nvPr/>
        </p:nvSpPr>
        <p:spPr bwMode="auto">
          <a:xfrm>
            <a:off x="6705600" y="3200401"/>
            <a:ext cx="596900" cy="569913"/>
          </a:xfrm>
          <a:custGeom>
            <a:avLst/>
            <a:gdLst>
              <a:gd name="T0" fmla="*/ 1003600343 w 353"/>
              <a:gd name="T1" fmla="*/ 434835529 h 350"/>
              <a:gd name="T2" fmla="*/ 894949362 w 353"/>
              <a:gd name="T3" fmla="*/ 474607301 h 350"/>
              <a:gd name="T4" fmla="*/ 634756641 w 353"/>
              <a:gd name="T5" fmla="*/ 596573526 h 350"/>
              <a:gd name="T6" fmla="*/ 514666490 w 353"/>
              <a:gd name="T7" fmla="*/ 641647115 h 350"/>
              <a:gd name="T8" fmla="*/ 514666490 w 353"/>
              <a:gd name="T9" fmla="*/ 758309894 h 350"/>
              <a:gd name="T10" fmla="*/ 297362732 w 353"/>
              <a:gd name="T11" fmla="*/ 925351539 h 350"/>
              <a:gd name="T12" fmla="*/ 288784622 w 353"/>
              <a:gd name="T13" fmla="*/ 928002448 h 350"/>
              <a:gd name="T14" fmla="*/ 234459977 w 353"/>
              <a:gd name="T15" fmla="*/ 896185030 h 350"/>
              <a:gd name="T16" fmla="*/ 165836739 w 353"/>
              <a:gd name="T17" fmla="*/ 853762350 h 350"/>
              <a:gd name="T18" fmla="*/ 0 w 353"/>
              <a:gd name="T19" fmla="*/ 554149217 h 350"/>
              <a:gd name="T20" fmla="*/ 111510404 w 353"/>
              <a:gd name="T21" fmla="*/ 554149217 h 350"/>
              <a:gd name="T22" fmla="*/ 331673479 w 353"/>
              <a:gd name="T23" fmla="*/ 371200592 h 350"/>
              <a:gd name="T24" fmla="*/ 466058894 w 353"/>
              <a:gd name="T25" fmla="*/ 275749968 h 350"/>
              <a:gd name="T26" fmla="*/ 540400819 w 353"/>
              <a:gd name="T27" fmla="*/ 275749968 h 350"/>
              <a:gd name="T28" fmla="*/ 589008415 w 353"/>
              <a:gd name="T29" fmla="*/ 172343310 h 350"/>
              <a:gd name="T30" fmla="*/ 609022313 w 353"/>
              <a:gd name="T31" fmla="*/ 0 h 350"/>
              <a:gd name="T32" fmla="*/ 757704471 w 353"/>
              <a:gd name="T33" fmla="*/ 135222447 h 350"/>
              <a:gd name="T34" fmla="*/ 783437109 w 353"/>
              <a:gd name="T35" fmla="*/ 190902928 h 350"/>
              <a:gd name="T36" fmla="*/ 840622814 w 353"/>
              <a:gd name="T37" fmla="*/ 180297665 h 350"/>
              <a:gd name="T38" fmla="*/ 1009319082 w 353"/>
              <a:gd name="T39" fmla="*/ 355291884 h 350"/>
              <a:gd name="T40" fmla="*/ 1000740973 w 353"/>
              <a:gd name="T41" fmla="*/ 432184621 h 350"/>
              <a:gd name="T42" fmla="*/ 1003600343 w 353"/>
              <a:gd name="T43" fmla="*/ 434835529 h 3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53"/>
              <a:gd name="T67" fmla="*/ 0 h 350"/>
              <a:gd name="T68" fmla="*/ 353 w 353"/>
              <a:gd name="T69" fmla="*/ 350 h 3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53" h="350">
                <a:moveTo>
                  <a:pt x="351" y="164"/>
                </a:moveTo>
                <a:lnTo>
                  <a:pt x="313" y="179"/>
                </a:lnTo>
                <a:lnTo>
                  <a:pt x="222" y="225"/>
                </a:lnTo>
                <a:lnTo>
                  <a:pt x="180" y="242"/>
                </a:lnTo>
                <a:lnTo>
                  <a:pt x="180" y="286"/>
                </a:lnTo>
                <a:lnTo>
                  <a:pt x="104" y="349"/>
                </a:lnTo>
                <a:lnTo>
                  <a:pt x="101" y="350"/>
                </a:lnTo>
                <a:lnTo>
                  <a:pt x="82" y="338"/>
                </a:lnTo>
                <a:lnTo>
                  <a:pt x="58" y="322"/>
                </a:lnTo>
                <a:lnTo>
                  <a:pt x="0" y="209"/>
                </a:lnTo>
                <a:lnTo>
                  <a:pt x="39" y="209"/>
                </a:lnTo>
                <a:lnTo>
                  <a:pt x="116" y="140"/>
                </a:lnTo>
                <a:lnTo>
                  <a:pt x="163" y="104"/>
                </a:lnTo>
                <a:lnTo>
                  <a:pt x="189" y="104"/>
                </a:lnTo>
                <a:lnTo>
                  <a:pt x="206" y="65"/>
                </a:lnTo>
                <a:lnTo>
                  <a:pt x="213" y="0"/>
                </a:lnTo>
                <a:lnTo>
                  <a:pt x="265" y="51"/>
                </a:lnTo>
                <a:lnTo>
                  <a:pt x="274" y="72"/>
                </a:lnTo>
                <a:lnTo>
                  <a:pt x="294" y="68"/>
                </a:lnTo>
                <a:lnTo>
                  <a:pt x="353" y="134"/>
                </a:lnTo>
                <a:lnTo>
                  <a:pt x="350" y="163"/>
                </a:lnTo>
                <a:lnTo>
                  <a:pt x="351" y="164"/>
                </a:lnTo>
                <a:close/>
              </a:path>
            </a:pathLst>
          </a:custGeom>
          <a:solidFill>
            <a:srgbClr val="FF0000"/>
          </a:solidFill>
          <a:ln w="9525">
            <a:noFill/>
            <a:round/>
            <a:headEnd/>
            <a:tailEnd/>
          </a:ln>
        </p:spPr>
        <p:txBody>
          <a:bodyPr/>
          <a:lstStyle/>
          <a:p>
            <a:endParaRPr lang="en-US"/>
          </a:p>
        </p:txBody>
      </p:sp>
      <p:sp>
        <p:nvSpPr>
          <p:cNvPr id="18555" name="Freeform 127"/>
          <p:cNvSpPr>
            <a:spLocks/>
          </p:cNvSpPr>
          <p:nvPr/>
        </p:nvSpPr>
        <p:spPr bwMode="auto">
          <a:xfrm>
            <a:off x="6692900" y="3189288"/>
            <a:ext cx="596900" cy="569912"/>
          </a:xfrm>
          <a:custGeom>
            <a:avLst/>
            <a:gdLst>
              <a:gd name="T0" fmla="*/ 1003600343 w 353"/>
              <a:gd name="T1" fmla="*/ 434833138 h 350"/>
              <a:gd name="T2" fmla="*/ 894949362 w 353"/>
              <a:gd name="T3" fmla="*/ 474604840 h 350"/>
              <a:gd name="T4" fmla="*/ 634756641 w 353"/>
              <a:gd name="T5" fmla="*/ 596570851 h 350"/>
              <a:gd name="T6" fmla="*/ 514666490 w 353"/>
              <a:gd name="T7" fmla="*/ 641644361 h 350"/>
              <a:gd name="T8" fmla="*/ 514666490 w 353"/>
              <a:gd name="T9" fmla="*/ 758308563 h 350"/>
              <a:gd name="T10" fmla="*/ 297362732 w 353"/>
              <a:gd name="T11" fmla="*/ 925348287 h 350"/>
              <a:gd name="T12" fmla="*/ 288784622 w 353"/>
              <a:gd name="T13" fmla="*/ 927999191 h 350"/>
              <a:gd name="T14" fmla="*/ 234459977 w 353"/>
              <a:gd name="T15" fmla="*/ 896181830 h 350"/>
              <a:gd name="T16" fmla="*/ 165836739 w 353"/>
              <a:gd name="T17" fmla="*/ 853759223 h 350"/>
              <a:gd name="T18" fmla="*/ 0 w 353"/>
              <a:gd name="T19" fmla="*/ 554148244 h 350"/>
              <a:gd name="T20" fmla="*/ 111510404 w 353"/>
              <a:gd name="T21" fmla="*/ 554148244 h 350"/>
              <a:gd name="T22" fmla="*/ 331673479 w 353"/>
              <a:gd name="T23" fmla="*/ 371199941 h 350"/>
              <a:gd name="T24" fmla="*/ 466058894 w 353"/>
              <a:gd name="T25" fmla="*/ 275747856 h 350"/>
              <a:gd name="T26" fmla="*/ 540400819 w 353"/>
              <a:gd name="T27" fmla="*/ 275747856 h 350"/>
              <a:gd name="T28" fmla="*/ 589008415 w 353"/>
              <a:gd name="T29" fmla="*/ 172343008 h 350"/>
              <a:gd name="T30" fmla="*/ 609022313 w 353"/>
              <a:gd name="T31" fmla="*/ 0 h 350"/>
              <a:gd name="T32" fmla="*/ 757704471 w 353"/>
              <a:gd name="T33" fmla="*/ 135222210 h 350"/>
              <a:gd name="T34" fmla="*/ 783437109 w 353"/>
              <a:gd name="T35" fmla="*/ 190902593 h 350"/>
              <a:gd name="T36" fmla="*/ 840622814 w 353"/>
              <a:gd name="T37" fmla="*/ 180297348 h 350"/>
              <a:gd name="T38" fmla="*/ 1009319082 w 353"/>
              <a:gd name="T39" fmla="*/ 355291260 h 350"/>
              <a:gd name="T40" fmla="*/ 1000740973 w 353"/>
              <a:gd name="T41" fmla="*/ 432182234 h 350"/>
              <a:gd name="T42" fmla="*/ 1003600343 w 353"/>
              <a:gd name="T43" fmla="*/ 434833138 h 3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53"/>
              <a:gd name="T67" fmla="*/ 0 h 350"/>
              <a:gd name="T68" fmla="*/ 353 w 353"/>
              <a:gd name="T69" fmla="*/ 350 h 3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53" h="350">
                <a:moveTo>
                  <a:pt x="351" y="164"/>
                </a:moveTo>
                <a:lnTo>
                  <a:pt x="313" y="179"/>
                </a:lnTo>
                <a:lnTo>
                  <a:pt x="222" y="225"/>
                </a:lnTo>
                <a:lnTo>
                  <a:pt x="180" y="242"/>
                </a:lnTo>
                <a:lnTo>
                  <a:pt x="180" y="286"/>
                </a:lnTo>
                <a:lnTo>
                  <a:pt x="104" y="349"/>
                </a:lnTo>
                <a:lnTo>
                  <a:pt x="101" y="350"/>
                </a:lnTo>
                <a:lnTo>
                  <a:pt x="82" y="338"/>
                </a:lnTo>
                <a:lnTo>
                  <a:pt x="58" y="322"/>
                </a:lnTo>
                <a:lnTo>
                  <a:pt x="0" y="209"/>
                </a:lnTo>
                <a:lnTo>
                  <a:pt x="39" y="209"/>
                </a:lnTo>
                <a:lnTo>
                  <a:pt x="116" y="140"/>
                </a:lnTo>
                <a:lnTo>
                  <a:pt x="163" y="104"/>
                </a:lnTo>
                <a:lnTo>
                  <a:pt x="189" y="104"/>
                </a:lnTo>
                <a:lnTo>
                  <a:pt x="206" y="65"/>
                </a:lnTo>
                <a:lnTo>
                  <a:pt x="213" y="0"/>
                </a:lnTo>
                <a:lnTo>
                  <a:pt x="265" y="51"/>
                </a:lnTo>
                <a:lnTo>
                  <a:pt x="274" y="72"/>
                </a:lnTo>
                <a:lnTo>
                  <a:pt x="294" y="68"/>
                </a:lnTo>
                <a:lnTo>
                  <a:pt x="353" y="134"/>
                </a:lnTo>
                <a:lnTo>
                  <a:pt x="350" y="163"/>
                </a:lnTo>
                <a:lnTo>
                  <a:pt x="351" y="164"/>
                </a:lnTo>
              </a:path>
            </a:pathLst>
          </a:custGeom>
          <a:noFill/>
          <a:ln w="1588">
            <a:solidFill>
              <a:srgbClr val="1F1A17"/>
            </a:solidFill>
            <a:prstDash val="solid"/>
            <a:round/>
            <a:headEnd/>
            <a:tailEnd/>
          </a:ln>
        </p:spPr>
        <p:txBody>
          <a:bodyPr/>
          <a:lstStyle/>
          <a:p>
            <a:endParaRPr lang="en-US"/>
          </a:p>
        </p:txBody>
      </p:sp>
      <p:sp>
        <p:nvSpPr>
          <p:cNvPr id="18556" name="Freeform 128"/>
          <p:cNvSpPr>
            <a:spLocks/>
          </p:cNvSpPr>
          <p:nvPr/>
        </p:nvSpPr>
        <p:spPr bwMode="auto">
          <a:xfrm>
            <a:off x="7202489" y="3354388"/>
            <a:ext cx="757237" cy="633412"/>
          </a:xfrm>
          <a:custGeom>
            <a:avLst/>
            <a:gdLst>
              <a:gd name="T0" fmla="*/ 0 w 449"/>
              <a:gd name="T1" fmla="*/ 780866354 h 388"/>
              <a:gd name="T2" fmla="*/ 51196978 w 449"/>
              <a:gd name="T3" fmla="*/ 842163638 h 388"/>
              <a:gd name="T4" fmla="*/ 71106079 w 449"/>
              <a:gd name="T5" fmla="*/ 866148600 h 388"/>
              <a:gd name="T6" fmla="*/ 82483183 w 449"/>
              <a:gd name="T7" fmla="*/ 930110132 h 388"/>
              <a:gd name="T8" fmla="*/ 167811484 w 449"/>
              <a:gd name="T9" fmla="*/ 1034048438 h 388"/>
              <a:gd name="T10" fmla="*/ 389665053 w 449"/>
              <a:gd name="T11" fmla="*/ 1031382558 h 388"/>
              <a:gd name="T12" fmla="*/ 415264378 w 449"/>
              <a:gd name="T13" fmla="*/ 986077289 h 388"/>
              <a:gd name="T14" fmla="*/ 511968176 w 449"/>
              <a:gd name="T15" fmla="*/ 986077289 h 388"/>
              <a:gd name="T16" fmla="*/ 560321709 w 449"/>
              <a:gd name="T17" fmla="*/ 943436268 h 388"/>
              <a:gd name="T18" fmla="*/ 642804865 w 449"/>
              <a:gd name="T19" fmla="*/ 943436268 h 388"/>
              <a:gd name="T20" fmla="*/ 713912604 w 449"/>
              <a:gd name="T21" fmla="*/ 812847120 h 388"/>
              <a:gd name="T22" fmla="*/ 779330105 w 449"/>
              <a:gd name="T23" fmla="*/ 762211723 h 388"/>
              <a:gd name="T24" fmla="*/ 847592725 w 449"/>
              <a:gd name="T25" fmla="*/ 735559453 h 388"/>
              <a:gd name="T26" fmla="*/ 836215622 w 449"/>
              <a:gd name="T27" fmla="*/ 623626772 h 388"/>
              <a:gd name="T28" fmla="*/ 901635020 w 449"/>
              <a:gd name="T29" fmla="*/ 655607538 h 388"/>
              <a:gd name="T30" fmla="*/ 975584506 w 449"/>
              <a:gd name="T31" fmla="*/ 594311886 h 388"/>
              <a:gd name="T32" fmla="*/ 1026781471 w 449"/>
              <a:gd name="T33" fmla="*/ 562331120 h 388"/>
              <a:gd name="T34" fmla="*/ 1041003693 w 449"/>
              <a:gd name="T35" fmla="*/ 415751691 h 388"/>
              <a:gd name="T36" fmla="*/ 1106421195 w 449"/>
              <a:gd name="T37" fmla="*/ 351790160 h 388"/>
              <a:gd name="T38" fmla="*/ 1277077745 w 449"/>
              <a:gd name="T39" fmla="*/ 165234008 h 388"/>
              <a:gd name="T40" fmla="*/ 1245791554 w 449"/>
              <a:gd name="T41" fmla="*/ 101272451 h 388"/>
              <a:gd name="T42" fmla="*/ 1231569332 w 449"/>
              <a:gd name="T43" fmla="*/ 69291685 h 388"/>
              <a:gd name="T44" fmla="*/ 1126331969 w 449"/>
              <a:gd name="T45" fmla="*/ 15990389 h 388"/>
              <a:gd name="T46" fmla="*/ 1029626590 w 449"/>
              <a:gd name="T47" fmla="*/ 0 h 388"/>
              <a:gd name="T48" fmla="*/ 821995086 w 449"/>
              <a:gd name="T49" fmla="*/ 189220399 h 388"/>
              <a:gd name="T50" fmla="*/ 830527070 w 449"/>
              <a:gd name="T51" fmla="*/ 274502492 h 388"/>
              <a:gd name="T52" fmla="*/ 776486673 w 449"/>
              <a:gd name="T53" fmla="*/ 330469649 h 388"/>
              <a:gd name="T54" fmla="*/ 759421018 w 449"/>
              <a:gd name="T55" fmla="*/ 343794152 h 388"/>
              <a:gd name="T56" fmla="*/ 745198795 w 449"/>
              <a:gd name="T57" fmla="*/ 346460032 h 388"/>
              <a:gd name="T58" fmla="*/ 674092742 w 449"/>
              <a:gd name="T59" fmla="*/ 351790160 h 388"/>
              <a:gd name="T60" fmla="*/ 611518674 w 449"/>
              <a:gd name="T61" fmla="*/ 407755684 h 388"/>
              <a:gd name="T62" fmla="*/ 429484914 w 449"/>
              <a:gd name="T63" fmla="*/ 586315878 h 388"/>
              <a:gd name="T64" fmla="*/ 420952930 w 449"/>
              <a:gd name="T65" fmla="*/ 588981758 h 388"/>
              <a:gd name="T66" fmla="*/ 418107811 w 449"/>
              <a:gd name="T67" fmla="*/ 586315878 h 388"/>
              <a:gd name="T68" fmla="*/ 389665053 w 449"/>
              <a:gd name="T69" fmla="*/ 631622780 h 388"/>
              <a:gd name="T70" fmla="*/ 133680174 w 449"/>
              <a:gd name="T71" fmla="*/ 690254184 h 388"/>
              <a:gd name="T72" fmla="*/ 0 w 449"/>
              <a:gd name="T73" fmla="*/ 780866354 h 3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9"/>
              <a:gd name="T112" fmla="*/ 0 h 388"/>
              <a:gd name="T113" fmla="*/ 449 w 449"/>
              <a:gd name="T114" fmla="*/ 388 h 3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9" h="388">
                <a:moveTo>
                  <a:pt x="0" y="293"/>
                </a:moveTo>
                <a:lnTo>
                  <a:pt x="18" y="316"/>
                </a:lnTo>
                <a:lnTo>
                  <a:pt x="25" y="325"/>
                </a:lnTo>
                <a:lnTo>
                  <a:pt x="29" y="349"/>
                </a:lnTo>
                <a:lnTo>
                  <a:pt x="59" y="388"/>
                </a:lnTo>
                <a:lnTo>
                  <a:pt x="137" y="387"/>
                </a:lnTo>
                <a:lnTo>
                  <a:pt x="146" y="370"/>
                </a:lnTo>
                <a:lnTo>
                  <a:pt x="180" y="370"/>
                </a:lnTo>
                <a:lnTo>
                  <a:pt x="197" y="354"/>
                </a:lnTo>
                <a:lnTo>
                  <a:pt x="226" y="354"/>
                </a:lnTo>
                <a:lnTo>
                  <a:pt x="251" y="305"/>
                </a:lnTo>
                <a:lnTo>
                  <a:pt x="274" y="286"/>
                </a:lnTo>
                <a:lnTo>
                  <a:pt x="298" y="276"/>
                </a:lnTo>
                <a:lnTo>
                  <a:pt x="294" y="234"/>
                </a:lnTo>
                <a:lnTo>
                  <a:pt x="317" y="246"/>
                </a:lnTo>
                <a:lnTo>
                  <a:pt x="343" y="223"/>
                </a:lnTo>
                <a:lnTo>
                  <a:pt x="361" y="211"/>
                </a:lnTo>
                <a:lnTo>
                  <a:pt x="366" y="156"/>
                </a:lnTo>
                <a:lnTo>
                  <a:pt x="389" y="132"/>
                </a:lnTo>
                <a:lnTo>
                  <a:pt x="449" y="62"/>
                </a:lnTo>
                <a:lnTo>
                  <a:pt x="438" y="38"/>
                </a:lnTo>
                <a:lnTo>
                  <a:pt x="433" y="26"/>
                </a:lnTo>
                <a:lnTo>
                  <a:pt x="396" y="6"/>
                </a:lnTo>
                <a:lnTo>
                  <a:pt x="362" y="0"/>
                </a:lnTo>
                <a:lnTo>
                  <a:pt x="289" y="71"/>
                </a:lnTo>
                <a:lnTo>
                  <a:pt x="292" y="103"/>
                </a:lnTo>
                <a:lnTo>
                  <a:pt x="273" y="124"/>
                </a:lnTo>
                <a:lnTo>
                  <a:pt x="267" y="129"/>
                </a:lnTo>
                <a:lnTo>
                  <a:pt x="262" y="130"/>
                </a:lnTo>
                <a:lnTo>
                  <a:pt x="237" y="132"/>
                </a:lnTo>
                <a:lnTo>
                  <a:pt x="215" y="153"/>
                </a:lnTo>
                <a:lnTo>
                  <a:pt x="151" y="220"/>
                </a:lnTo>
                <a:lnTo>
                  <a:pt x="148" y="221"/>
                </a:lnTo>
                <a:lnTo>
                  <a:pt x="147" y="220"/>
                </a:lnTo>
                <a:lnTo>
                  <a:pt x="137" y="237"/>
                </a:lnTo>
                <a:lnTo>
                  <a:pt x="47" y="259"/>
                </a:lnTo>
                <a:lnTo>
                  <a:pt x="0" y="293"/>
                </a:lnTo>
                <a:close/>
              </a:path>
            </a:pathLst>
          </a:custGeom>
          <a:solidFill>
            <a:srgbClr val="FF99CC"/>
          </a:solidFill>
          <a:ln w="9525">
            <a:noFill/>
            <a:round/>
            <a:headEnd/>
            <a:tailEnd/>
          </a:ln>
        </p:spPr>
        <p:txBody>
          <a:bodyPr/>
          <a:lstStyle/>
          <a:p>
            <a:endParaRPr lang="en-US"/>
          </a:p>
        </p:txBody>
      </p:sp>
      <p:sp>
        <p:nvSpPr>
          <p:cNvPr id="18557" name="Freeform 129"/>
          <p:cNvSpPr>
            <a:spLocks/>
          </p:cNvSpPr>
          <p:nvPr/>
        </p:nvSpPr>
        <p:spPr bwMode="auto">
          <a:xfrm>
            <a:off x="7202489" y="3354388"/>
            <a:ext cx="757237" cy="633412"/>
          </a:xfrm>
          <a:custGeom>
            <a:avLst/>
            <a:gdLst>
              <a:gd name="T0" fmla="*/ 0 w 449"/>
              <a:gd name="T1" fmla="*/ 780866354 h 388"/>
              <a:gd name="T2" fmla="*/ 51196978 w 449"/>
              <a:gd name="T3" fmla="*/ 842163638 h 388"/>
              <a:gd name="T4" fmla="*/ 71106079 w 449"/>
              <a:gd name="T5" fmla="*/ 866148600 h 388"/>
              <a:gd name="T6" fmla="*/ 82483183 w 449"/>
              <a:gd name="T7" fmla="*/ 930110132 h 388"/>
              <a:gd name="T8" fmla="*/ 167811484 w 449"/>
              <a:gd name="T9" fmla="*/ 1034048438 h 388"/>
              <a:gd name="T10" fmla="*/ 389665053 w 449"/>
              <a:gd name="T11" fmla="*/ 1031382558 h 388"/>
              <a:gd name="T12" fmla="*/ 415264378 w 449"/>
              <a:gd name="T13" fmla="*/ 986077289 h 388"/>
              <a:gd name="T14" fmla="*/ 511968176 w 449"/>
              <a:gd name="T15" fmla="*/ 986077289 h 388"/>
              <a:gd name="T16" fmla="*/ 560321709 w 449"/>
              <a:gd name="T17" fmla="*/ 943436268 h 388"/>
              <a:gd name="T18" fmla="*/ 642804865 w 449"/>
              <a:gd name="T19" fmla="*/ 943436268 h 388"/>
              <a:gd name="T20" fmla="*/ 713912604 w 449"/>
              <a:gd name="T21" fmla="*/ 812847120 h 388"/>
              <a:gd name="T22" fmla="*/ 779330105 w 449"/>
              <a:gd name="T23" fmla="*/ 762211723 h 388"/>
              <a:gd name="T24" fmla="*/ 847592725 w 449"/>
              <a:gd name="T25" fmla="*/ 735559453 h 388"/>
              <a:gd name="T26" fmla="*/ 836215622 w 449"/>
              <a:gd name="T27" fmla="*/ 623626772 h 388"/>
              <a:gd name="T28" fmla="*/ 901635020 w 449"/>
              <a:gd name="T29" fmla="*/ 655607538 h 388"/>
              <a:gd name="T30" fmla="*/ 975584506 w 449"/>
              <a:gd name="T31" fmla="*/ 594311886 h 388"/>
              <a:gd name="T32" fmla="*/ 1026781471 w 449"/>
              <a:gd name="T33" fmla="*/ 562331120 h 388"/>
              <a:gd name="T34" fmla="*/ 1041003693 w 449"/>
              <a:gd name="T35" fmla="*/ 415751691 h 388"/>
              <a:gd name="T36" fmla="*/ 1106421195 w 449"/>
              <a:gd name="T37" fmla="*/ 351790160 h 388"/>
              <a:gd name="T38" fmla="*/ 1277077745 w 449"/>
              <a:gd name="T39" fmla="*/ 165234008 h 388"/>
              <a:gd name="T40" fmla="*/ 1245791554 w 449"/>
              <a:gd name="T41" fmla="*/ 101272451 h 388"/>
              <a:gd name="T42" fmla="*/ 1231569332 w 449"/>
              <a:gd name="T43" fmla="*/ 69291685 h 388"/>
              <a:gd name="T44" fmla="*/ 1126331969 w 449"/>
              <a:gd name="T45" fmla="*/ 15990389 h 388"/>
              <a:gd name="T46" fmla="*/ 1029626590 w 449"/>
              <a:gd name="T47" fmla="*/ 0 h 388"/>
              <a:gd name="T48" fmla="*/ 821995086 w 449"/>
              <a:gd name="T49" fmla="*/ 189220399 h 388"/>
              <a:gd name="T50" fmla="*/ 830527070 w 449"/>
              <a:gd name="T51" fmla="*/ 274502492 h 388"/>
              <a:gd name="T52" fmla="*/ 776486673 w 449"/>
              <a:gd name="T53" fmla="*/ 330469649 h 388"/>
              <a:gd name="T54" fmla="*/ 759421018 w 449"/>
              <a:gd name="T55" fmla="*/ 343794152 h 388"/>
              <a:gd name="T56" fmla="*/ 745198795 w 449"/>
              <a:gd name="T57" fmla="*/ 346460032 h 388"/>
              <a:gd name="T58" fmla="*/ 674092742 w 449"/>
              <a:gd name="T59" fmla="*/ 351790160 h 388"/>
              <a:gd name="T60" fmla="*/ 611518674 w 449"/>
              <a:gd name="T61" fmla="*/ 407755684 h 388"/>
              <a:gd name="T62" fmla="*/ 429484914 w 449"/>
              <a:gd name="T63" fmla="*/ 586315878 h 388"/>
              <a:gd name="T64" fmla="*/ 420952930 w 449"/>
              <a:gd name="T65" fmla="*/ 588981758 h 388"/>
              <a:gd name="T66" fmla="*/ 418107811 w 449"/>
              <a:gd name="T67" fmla="*/ 586315878 h 388"/>
              <a:gd name="T68" fmla="*/ 389665053 w 449"/>
              <a:gd name="T69" fmla="*/ 631622780 h 388"/>
              <a:gd name="T70" fmla="*/ 133680174 w 449"/>
              <a:gd name="T71" fmla="*/ 690254184 h 388"/>
              <a:gd name="T72" fmla="*/ 0 w 449"/>
              <a:gd name="T73" fmla="*/ 780866354 h 3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9"/>
              <a:gd name="T112" fmla="*/ 0 h 388"/>
              <a:gd name="T113" fmla="*/ 449 w 449"/>
              <a:gd name="T114" fmla="*/ 388 h 3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9" h="388">
                <a:moveTo>
                  <a:pt x="0" y="293"/>
                </a:moveTo>
                <a:lnTo>
                  <a:pt x="18" y="316"/>
                </a:lnTo>
                <a:lnTo>
                  <a:pt x="25" y="325"/>
                </a:lnTo>
                <a:lnTo>
                  <a:pt x="29" y="349"/>
                </a:lnTo>
                <a:lnTo>
                  <a:pt x="59" y="388"/>
                </a:lnTo>
                <a:lnTo>
                  <a:pt x="137" y="387"/>
                </a:lnTo>
                <a:lnTo>
                  <a:pt x="146" y="370"/>
                </a:lnTo>
                <a:lnTo>
                  <a:pt x="180" y="370"/>
                </a:lnTo>
                <a:lnTo>
                  <a:pt x="197" y="354"/>
                </a:lnTo>
                <a:lnTo>
                  <a:pt x="226" y="354"/>
                </a:lnTo>
                <a:lnTo>
                  <a:pt x="251" y="305"/>
                </a:lnTo>
                <a:lnTo>
                  <a:pt x="274" y="286"/>
                </a:lnTo>
                <a:lnTo>
                  <a:pt x="298" y="276"/>
                </a:lnTo>
                <a:lnTo>
                  <a:pt x="294" y="234"/>
                </a:lnTo>
                <a:lnTo>
                  <a:pt x="317" y="246"/>
                </a:lnTo>
                <a:lnTo>
                  <a:pt x="343" y="223"/>
                </a:lnTo>
                <a:lnTo>
                  <a:pt x="361" y="211"/>
                </a:lnTo>
                <a:lnTo>
                  <a:pt x="366" y="156"/>
                </a:lnTo>
                <a:lnTo>
                  <a:pt x="389" y="132"/>
                </a:lnTo>
                <a:lnTo>
                  <a:pt x="449" y="62"/>
                </a:lnTo>
                <a:lnTo>
                  <a:pt x="438" y="38"/>
                </a:lnTo>
                <a:lnTo>
                  <a:pt x="433" y="26"/>
                </a:lnTo>
                <a:lnTo>
                  <a:pt x="396" y="6"/>
                </a:lnTo>
                <a:lnTo>
                  <a:pt x="362" y="0"/>
                </a:lnTo>
                <a:lnTo>
                  <a:pt x="289" y="71"/>
                </a:lnTo>
                <a:lnTo>
                  <a:pt x="292" y="103"/>
                </a:lnTo>
                <a:lnTo>
                  <a:pt x="273" y="124"/>
                </a:lnTo>
                <a:lnTo>
                  <a:pt x="267" y="129"/>
                </a:lnTo>
                <a:lnTo>
                  <a:pt x="262" y="130"/>
                </a:lnTo>
                <a:lnTo>
                  <a:pt x="237" y="132"/>
                </a:lnTo>
                <a:lnTo>
                  <a:pt x="215" y="153"/>
                </a:lnTo>
                <a:lnTo>
                  <a:pt x="151" y="220"/>
                </a:lnTo>
                <a:lnTo>
                  <a:pt x="148" y="221"/>
                </a:lnTo>
                <a:lnTo>
                  <a:pt x="147" y="220"/>
                </a:lnTo>
                <a:lnTo>
                  <a:pt x="137" y="237"/>
                </a:lnTo>
                <a:lnTo>
                  <a:pt x="47" y="259"/>
                </a:lnTo>
                <a:lnTo>
                  <a:pt x="0" y="293"/>
                </a:lnTo>
              </a:path>
            </a:pathLst>
          </a:custGeom>
          <a:noFill/>
          <a:ln w="1588">
            <a:solidFill>
              <a:srgbClr val="1F1A17"/>
            </a:solidFill>
            <a:prstDash val="solid"/>
            <a:round/>
            <a:headEnd/>
            <a:tailEnd/>
          </a:ln>
        </p:spPr>
        <p:txBody>
          <a:bodyPr/>
          <a:lstStyle/>
          <a:p>
            <a:endParaRPr lang="en-US"/>
          </a:p>
        </p:txBody>
      </p:sp>
      <p:sp>
        <p:nvSpPr>
          <p:cNvPr id="18558" name="Freeform 130"/>
          <p:cNvSpPr>
            <a:spLocks/>
          </p:cNvSpPr>
          <p:nvPr/>
        </p:nvSpPr>
        <p:spPr bwMode="blackWhite">
          <a:xfrm>
            <a:off x="7067550" y="3455989"/>
            <a:ext cx="1227138" cy="1057275"/>
          </a:xfrm>
          <a:custGeom>
            <a:avLst/>
            <a:gdLst>
              <a:gd name="T0" fmla="*/ 476037013 w 729"/>
              <a:gd name="T1" fmla="*/ 1722389112 h 649"/>
              <a:gd name="T2" fmla="*/ 470370970 w 729"/>
              <a:gd name="T3" fmla="*/ 1719735337 h 649"/>
              <a:gd name="T4" fmla="*/ 184181790 w 729"/>
              <a:gd name="T5" fmla="*/ 1563154027 h 649"/>
              <a:gd name="T6" fmla="*/ 164345590 w 729"/>
              <a:gd name="T7" fmla="*/ 1486191278 h 649"/>
              <a:gd name="T8" fmla="*/ 235184643 w 729"/>
              <a:gd name="T9" fmla="*/ 1449035162 h 649"/>
              <a:gd name="T10" fmla="*/ 170013316 w 729"/>
              <a:gd name="T11" fmla="*/ 1409226900 h 649"/>
              <a:gd name="T12" fmla="*/ 116175811 w 729"/>
              <a:gd name="T13" fmla="*/ 1353494355 h 649"/>
              <a:gd name="T14" fmla="*/ 116175811 w 729"/>
              <a:gd name="T15" fmla="*/ 1348186804 h 649"/>
              <a:gd name="T16" fmla="*/ 269187633 w 729"/>
              <a:gd name="T17" fmla="*/ 1263262729 h 649"/>
              <a:gd name="T18" fmla="*/ 249353117 w 729"/>
              <a:gd name="T19" fmla="*/ 1111989377 h 649"/>
              <a:gd name="T20" fmla="*/ 25502249 w 729"/>
              <a:gd name="T21" fmla="*/ 865175219 h 649"/>
              <a:gd name="T22" fmla="*/ 22669227 w 729"/>
              <a:gd name="T23" fmla="*/ 862521444 h 649"/>
              <a:gd name="T24" fmla="*/ 0 w 729"/>
              <a:gd name="T25" fmla="*/ 862521444 h 649"/>
              <a:gd name="T26" fmla="*/ 195515559 w 729"/>
              <a:gd name="T27" fmla="*/ 631631364 h 649"/>
              <a:gd name="T28" fmla="*/ 229518601 w 729"/>
              <a:gd name="T29" fmla="*/ 613053307 h 649"/>
              <a:gd name="T30" fmla="*/ 280521401 w 729"/>
              <a:gd name="T31" fmla="*/ 674093402 h 649"/>
              <a:gd name="T32" fmla="*/ 300357601 w 729"/>
              <a:gd name="T33" fmla="*/ 697979011 h 649"/>
              <a:gd name="T34" fmla="*/ 311691370 w 729"/>
              <a:gd name="T35" fmla="*/ 761672882 h 649"/>
              <a:gd name="T36" fmla="*/ 396697160 w 729"/>
              <a:gd name="T37" fmla="*/ 865175219 h 649"/>
              <a:gd name="T38" fmla="*/ 617715013 w 729"/>
              <a:gd name="T39" fmla="*/ 862521444 h 649"/>
              <a:gd name="T40" fmla="*/ 643217255 w 729"/>
              <a:gd name="T41" fmla="*/ 817405427 h 649"/>
              <a:gd name="T42" fmla="*/ 739558497 w 729"/>
              <a:gd name="T43" fmla="*/ 817405427 h 649"/>
              <a:gd name="T44" fmla="*/ 787728277 w 729"/>
              <a:gd name="T45" fmla="*/ 774941760 h 649"/>
              <a:gd name="T46" fmla="*/ 869901046 w 729"/>
              <a:gd name="T47" fmla="*/ 774941760 h 649"/>
              <a:gd name="T48" fmla="*/ 940740256 w 729"/>
              <a:gd name="T49" fmla="*/ 644900242 h 649"/>
              <a:gd name="T50" fmla="*/ 1005911531 w 729"/>
              <a:gd name="T51" fmla="*/ 594476878 h 649"/>
              <a:gd name="T52" fmla="*/ 1073917509 w 729"/>
              <a:gd name="T53" fmla="*/ 567937493 h 649"/>
              <a:gd name="T54" fmla="*/ 1062583741 w 729"/>
              <a:gd name="T55" fmla="*/ 456472404 h 649"/>
              <a:gd name="T56" fmla="*/ 1127755015 w 729"/>
              <a:gd name="T57" fmla="*/ 488319340 h 649"/>
              <a:gd name="T58" fmla="*/ 1201427037 w 729"/>
              <a:gd name="T59" fmla="*/ 427279244 h 649"/>
              <a:gd name="T60" fmla="*/ 1252431521 w 729"/>
              <a:gd name="T61" fmla="*/ 395432207 h 649"/>
              <a:gd name="T62" fmla="*/ 1266599994 w 729"/>
              <a:gd name="T63" fmla="*/ 249468035 h 649"/>
              <a:gd name="T64" fmla="*/ 1331771268 w 729"/>
              <a:gd name="T65" fmla="*/ 185774113 h 649"/>
              <a:gd name="T66" fmla="*/ 1501784532 w 729"/>
              <a:gd name="T67" fmla="*/ 0 h 649"/>
              <a:gd name="T68" fmla="*/ 1507452258 w 729"/>
              <a:gd name="T69" fmla="*/ 7961330 h 649"/>
              <a:gd name="T70" fmla="*/ 1742636796 w 729"/>
              <a:gd name="T71" fmla="*/ 116772691 h 649"/>
              <a:gd name="T72" fmla="*/ 1756805270 w 729"/>
              <a:gd name="T73" fmla="*/ 124734018 h 649"/>
              <a:gd name="T74" fmla="*/ 1742636796 w 729"/>
              <a:gd name="T75" fmla="*/ 124734018 h 649"/>
              <a:gd name="T76" fmla="*/ 1714301533 w 729"/>
              <a:gd name="T77" fmla="*/ 214967324 h 649"/>
              <a:gd name="T78" fmla="*/ 1765304754 w 729"/>
              <a:gd name="T79" fmla="*/ 302545175 h 649"/>
              <a:gd name="T80" fmla="*/ 1807808491 w 729"/>
              <a:gd name="T81" fmla="*/ 302545175 h 649"/>
              <a:gd name="T82" fmla="*/ 1810643196 w 729"/>
              <a:gd name="T83" fmla="*/ 323777009 h 649"/>
              <a:gd name="T84" fmla="*/ 1816309239 w 729"/>
              <a:gd name="T85" fmla="*/ 419317816 h 649"/>
              <a:gd name="T86" fmla="*/ 1830477712 w 729"/>
              <a:gd name="T87" fmla="*/ 483011789 h 649"/>
              <a:gd name="T88" fmla="*/ 1963654965 w 729"/>
              <a:gd name="T89" fmla="*/ 475050462 h 649"/>
              <a:gd name="T90" fmla="*/ 2065662250 w 729"/>
              <a:gd name="T91" fmla="*/ 740441049 h 649"/>
              <a:gd name="T92" fmla="*/ 2000490976 w 729"/>
              <a:gd name="T93" fmla="*/ 825366754 h 649"/>
              <a:gd name="T94" fmla="*/ 2023158513 w 729"/>
              <a:gd name="T95" fmla="*/ 889060828 h 649"/>
              <a:gd name="T96" fmla="*/ 1535787522 w 729"/>
              <a:gd name="T97" fmla="*/ 870482770 h 649"/>
              <a:gd name="T98" fmla="*/ 1527286774 w 729"/>
              <a:gd name="T99" fmla="*/ 950100924 h 649"/>
              <a:gd name="T100" fmla="*/ 1269433015 w 729"/>
              <a:gd name="T101" fmla="*/ 966023577 h 649"/>
              <a:gd name="T102" fmla="*/ 1263765289 w 729"/>
              <a:gd name="T103" fmla="*/ 1050949282 h 649"/>
              <a:gd name="T104" fmla="*/ 1122087289 w 729"/>
              <a:gd name="T105" fmla="*/ 1050949282 h 649"/>
              <a:gd name="T106" fmla="*/ 1085251278 w 729"/>
              <a:gd name="T107" fmla="*/ 1125258255 h 649"/>
              <a:gd name="T108" fmla="*/ 1082418257 w 729"/>
              <a:gd name="T109" fmla="*/ 1125258255 h 649"/>
              <a:gd name="T110" fmla="*/ 1020080004 w 729"/>
              <a:gd name="T111" fmla="*/ 1154451415 h 649"/>
              <a:gd name="T112" fmla="*/ 997412467 w 729"/>
              <a:gd name="T113" fmla="*/ 1207530184 h 649"/>
              <a:gd name="T114" fmla="*/ 966242498 w 729"/>
              <a:gd name="T115" fmla="*/ 1194259677 h 649"/>
              <a:gd name="T116" fmla="*/ 957741751 w 729"/>
              <a:gd name="T117" fmla="*/ 1220799062 h 649"/>
              <a:gd name="T118" fmla="*/ 776394508 w 729"/>
              <a:gd name="T119" fmla="*/ 1242030895 h 649"/>
              <a:gd name="T120" fmla="*/ 736723793 w 729"/>
              <a:gd name="T121" fmla="*/ 1297763440 h 649"/>
              <a:gd name="T122" fmla="*/ 736723793 w 729"/>
              <a:gd name="T123" fmla="*/ 1478228322 h 649"/>
              <a:gd name="T124" fmla="*/ 476037013 w 729"/>
              <a:gd name="T125" fmla="*/ 1722389112 h 64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29"/>
              <a:gd name="T190" fmla="*/ 0 h 649"/>
              <a:gd name="T191" fmla="*/ 729 w 729"/>
              <a:gd name="T192" fmla="*/ 649 h 64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29" h="649">
                <a:moveTo>
                  <a:pt x="168" y="649"/>
                </a:moveTo>
                <a:lnTo>
                  <a:pt x="166" y="648"/>
                </a:lnTo>
                <a:lnTo>
                  <a:pt x="65" y="589"/>
                </a:lnTo>
                <a:lnTo>
                  <a:pt x="58" y="560"/>
                </a:lnTo>
                <a:lnTo>
                  <a:pt x="83" y="546"/>
                </a:lnTo>
                <a:lnTo>
                  <a:pt x="60" y="531"/>
                </a:lnTo>
                <a:lnTo>
                  <a:pt x="41" y="510"/>
                </a:lnTo>
                <a:lnTo>
                  <a:pt x="41" y="508"/>
                </a:lnTo>
                <a:lnTo>
                  <a:pt x="95" y="476"/>
                </a:lnTo>
                <a:lnTo>
                  <a:pt x="88" y="419"/>
                </a:lnTo>
                <a:lnTo>
                  <a:pt x="9" y="326"/>
                </a:lnTo>
                <a:lnTo>
                  <a:pt x="8" y="325"/>
                </a:lnTo>
                <a:lnTo>
                  <a:pt x="0" y="325"/>
                </a:lnTo>
                <a:lnTo>
                  <a:pt x="69" y="238"/>
                </a:lnTo>
                <a:lnTo>
                  <a:pt x="81" y="231"/>
                </a:lnTo>
                <a:lnTo>
                  <a:pt x="99" y="254"/>
                </a:lnTo>
                <a:lnTo>
                  <a:pt x="106" y="263"/>
                </a:lnTo>
                <a:lnTo>
                  <a:pt x="110" y="287"/>
                </a:lnTo>
                <a:lnTo>
                  <a:pt x="140" y="326"/>
                </a:lnTo>
                <a:lnTo>
                  <a:pt x="218" y="325"/>
                </a:lnTo>
                <a:lnTo>
                  <a:pt x="227" y="308"/>
                </a:lnTo>
                <a:lnTo>
                  <a:pt x="261" y="308"/>
                </a:lnTo>
                <a:lnTo>
                  <a:pt x="278" y="292"/>
                </a:lnTo>
                <a:lnTo>
                  <a:pt x="307" y="292"/>
                </a:lnTo>
                <a:lnTo>
                  <a:pt x="332" y="243"/>
                </a:lnTo>
                <a:lnTo>
                  <a:pt x="355" y="224"/>
                </a:lnTo>
                <a:lnTo>
                  <a:pt x="379" y="214"/>
                </a:lnTo>
                <a:lnTo>
                  <a:pt x="375" y="172"/>
                </a:lnTo>
                <a:lnTo>
                  <a:pt x="398" y="184"/>
                </a:lnTo>
                <a:lnTo>
                  <a:pt x="424" y="161"/>
                </a:lnTo>
                <a:lnTo>
                  <a:pt x="442" y="149"/>
                </a:lnTo>
                <a:lnTo>
                  <a:pt x="447" y="94"/>
                </a:lnTo>
                <a:lnTo>
                  <a:pt x="470" y="70"/>
                </a:lnTo>
                <a:lnTo>
                  <a:pt x="530" y="0"/>
                </a:lnTo>
                <a:lnTo>
                  <a:pt x="532" y="3"/>
                </a:lnTo>
                <a:lnTo>
                  <a:pt x="615" y="44"/>
                </a:lnTo>
                <a:lnTo>
                  <a:pt x="620" y="47"/>
                </a:lnTo>
                <a:lnTo>
                  <a:pt x="615" y="47"/>
                </a:lnTo>
                <a:lnTo>
                  <a:pt x="605" y="81"/>
                </a:lnTo>
                <a:lnTo>
                  <a:pt x="623" y="114"/>
                </a:lnTo>
                <a:lnTo>
                  <a:pt x="638" y="114"/>
                </a:lnTo>
                <a:lnTo>
                  <a:pt x="639" y="122"/>
                </a:lnTo>
                <a:lnTo>
                  <a:pt x="641" y="158"/>
                </a:lnTo>
                <a:lnTo>
                  <a:pt x="646" y="182"/>
                </a:lnTo>
                <a:lnTo>
                  <a:pt x="693" y="179"/>
                </a:lnTo>
                <a:lnTo>
                  <a:pt x="729" y="279"/>
                </a:lnTo>
                <a:lnTo>
                  <a:pt x="706" y="311"/>
                </a:lnTo>
                <a:lnTo>
                  <a:pt x="714" y="335"/>
                </a:lnTo>
                <a:lnTo>
                  <a:pt x="542" y="328"/>
                </a:lnTo>
                <a:lnTo>
                  <a:pt x="539" y="358"/>
                </a:lnTo>
                <a:lnTo>
                  <a:pt x="448" y="364"/>
                </a:lnTo>
                <a:lnTo>
                  <a:pt x="446" y="396"/>
                </a:lnTo>
                <a:lnTo>
                  <a:pt x="396" y="396"/>
                </a:lnTo>
                <a:lnTo>
                  <a:pt x="383" y="424"/>
                </a:lnTo>
                <a:lnTo>
                  <a:pt x="382" y="424"/>
                </a:lnTo>
                <a:lnTo>
                  <a:pt x="360" y="435"/>
                </a:lnTo>
                <a:lnTo>
                  <a:pt x="352" y="455"/>
                </a:lnTo>
                <a:lnTo>
                  <a:pt x="341" y="450"/>
                </a:lnTo>
                <a:lnTo>
                  <a:pt x="338" y="460"/>
                </a:lnTo>
                <a:lnTo>
                  <a:pt x="274" y="468"/>
                </a:lnTo>
                <a:lnTo>
                  <a:pt x="260" y="489"/>
                </a:lnTo>
                <a:lnTo>
                  <a:pt x="260" y="557"/>
                </a:lnTo>
                <a:lnTo>
                  <a:pt x="168" y="649"/>
                </a:lnTo>
                <a:close/>
              </a:path>
            </a:pathLst>
          </a:custGeom>
          <a:solidFill>
            <a:srgbClr val="FF9900"/>
          </a:solidFill>
          <a:ln w="9525">
            <a:noFill/>
            <a:round/>
            <a:headEnd/>
            <a:tailEnd/>
          </a:ln>
        </p:spPr>
        <p:txBody>
          <a:bodyPr/>
          <a:lstStyle/>
          <a:p>
            <a:endParaRPr lang="en-US"/>
          </a:p>
        </p:txBody>
      </p:sp>
      <p:sp>
        <p:nvSpPr>
          <p:cNvPr id="18559" name="Freeform 131"/>
          <p:cNvSpPr>
            <a:spLocks/>
          </p:cNvSpPr>
          <p:nvPr/>
        </p:nvSpPr>
        <p:spPr bwMode="auto">
          <a:xfrm>
            <a:off x="7069139" y="3451226"/>
            <a:ext cx="1227137" cy="1057275"/>
          </a:xfrm>
          <a:custGeom>
            <a:avLst/>
            <a:gdLst>
              <a:gd name="T0" fmla="*/ 476036625 w 729"/>
              <a:gd name="T1" fmla="*/ 1722389112 h 649"/>
              <a:gd name="T2" fmla="*/ 470368903 w 729"/>
              <a:gd name="T3" fmla="*/ 1719735337 h 649"/>
              <a:gd name="T4" fmla="*/ 184181640 w 729"/>
              <a:gd name="T5" fmla="*/ 1563154027 h 649"/>
              <a:gd name="T6" fmla="*/ 164345457 w 729"/>
              <a:gd name="T7" fmla="*/ 1486191278 h 649"/>
              <a:gd name="T8" fmla="*/ 235184452 w 729"/>
              <a:gd name="T9" fmla="*/ 1449035162 h 649"/>
              <a:gd name="T10" fmla="*/ 170013178 w 729"/>
              <a:gd name="T11" fmla="*/ 1409226900 h 649"/>
              <a:gd name="T12" fmla="*/ 116175716 w 729"/>
              <a:gd name="T13" fmla="*/ 1353494355 h 649"/>
              <a:gd name="T14" fmla="*/ 116175716 w 729"/>
              <a:gd name="T15" fmla="*/ 1348186804 h 649"/>
              <a:gd name="T16" fmla="*/ 269187413 w 729"/>
              <a:gd name="T17" fmla="*/ 1263262729 h 649"/>
              <a:gd name="T18" fmla="*/ 249352913 w 729"/>
              <a:gd name="T19" fmla="*/ 1111989377 h 649"/>
              <a:gd name="T20" fmla="*/ 25502228 w 729"/>
              <a:gd name="T21" fmla="*/ 865175219 h 649"/>
              <a:gd name="T22" fmla="*/ 22669209 w 729"/>
              <a:gd name="T23" fmla="*/ 862521444 h 649"/>
              <a:gd name="T24" fmla="*/ 0 w 729"/>
              <a:gd name="T25" fmla="*/ 862521444 h 649"/>
              <a:gd name="T26" fmla="*/ 195515399 w 729"/>
              <a:gd name="T27" fmla="*/ 631631364 h 649"/>
              <a:gd name="T28" fmla="*/ 229518414 w 729"/>
              <a:gd name="T29" fmla="*/ 613053307 h 649"/>
              <a:gd name="T30" fmla="*/ 280521173 w 729"/>
              <a:gd name="T31" fmla="*/ 674093402 h 649"/>
              <a:gd name="T32" fmla="*/ 300355673 w 729"/>
              <a:gd name="T33" fmla="*/ 697979011 h 649"/>
              <a:gd name="T34" fmla="*/ 311691116 w 729"/>
              <a:gd name="T35" fmla="*/ 761672882 h 649"/>
              <a:gd name="T36" fmla="*/ 396696837 w 729"/>
              <a:gd name="T37" fmla="*/ 865175219 h 649"/>
              <a:gd name="T38" fmla="*/ 617714510 w 729"/>
              <a:gd name="T39" fmla="*/ 862521444 h 649"/>
              <a:gd name="T40" fmla="*/ 643216731 w 729"/>
              <a:gd name="T41" fmla="*/ 817405427 h 649"/>
              <a:gd name="T42" fmla="*/ 739556211 w 729"/>
              <a:gd name="T43" fmla="*/ 817405427 h 649"/>
              <a:gd name="T44" fmla="*/ 787727635 w 729"/>
              <a:gd name="T45" fmla="*/ 774941760 h 649"/>
              <a:gd name="T46" fmla="*/ 869900337 w 729"/>
              <a:gd name="T47" fmla="*/ 774941760 h 649"/>
              <a:gd name="T48" fmla="*/ 940739490 w 729"/>
              <a:gd name="T49" fmla="*/ 644900242 h 649"/>
              <a:gd name="T50" fmla="*/ 1005910711 w 729"/>
              <a:gd name="T51" fmla="*/ 594476878 h 649"/>
              <a:gd name="T52" fmla="*/ 1073916634 w 729"/>
              <a:gd name="T53" fmla="*/ 567937493 h 649"/>
              <a:gd name="T54" fmla="*/ 1062581192 w 729"/>
              <a:gd name="T55" fmla="*/ 456472404 h 649"/>
              <a:gd name="T56" fmla="*/ 1127754096 w 729"/>
              <a:gd name="T57" fmla="*/ 488319340 h 649"/>
              <a:gd name="T58" fmla="*/ 1201426058 w 729"/>
              <a:gd name="T59" fmla="*/ 427279244 h 649"/>
              <a:gd name="T60" fmla="*/ 1252428817 w 729"/>
              <a:gd name="T61" fmla="*/ 395432207 h 649"/>
              <a:gd name="T62" fmla="*/ 1266597279 w 729"/>
              <a:gd name="T63" fmla="*/ 249468035 h 649"/>
              <a:gd name="T64" fmla="*/ 1331768500 w 729"/>
              <a:gd name="T65" fmla="*/ 185774113 h 649"/>
              <a:gd name="T66" fmla="*/ 1501781625 w 729"/>
              <a:gd name="T67" fmla="*/ 0 h 649"/>
              <a:gd name="T68" fmla="*/ 1507449346 w 729"/>
              <a:gd name="T69" fmla="*/ 7961330 h 649"/>
              <a:gd name="T70" fmla="*/ 1742633693 w 729"/>
              <a:gd name="T71" fmla="*/ 116772691 h 649"/>
              <a:gd name="T72" fmla="*/ 1756802155 w 729"/>
              <a:gd name="T73" fmla="*/ 124734018 h 649"/>
              <a:gd name="T74" fmla="*/ 1742633693 w 729"/>
              <a:gd name="T75" fmla="*/ 124734018 h 649"/>
              <a:gd name="T76" fmla="*/ 1714298453 w 729"/>
              <a:gd name="T77" fmla="*/ 214967324 h 649"/>
              <a:gd name="T78" fmla="*/ 1765303316 w 729"/>
              <a:gd name="T79" fmla="*/ 302545175 h 649"/>
              <a:gd name="T80" fmla="*/ 1807805335 w 729"/>
              <a:gd name="T81" fmla="*/ 302545175 h 649"/>
              <a:gd name="T82" fmla="*/ 1810640037 w 729"/>
              <a:gd name="T83" fmla="*/ 323777009 h 649"/>
              <a:gd name="T84" fmla="*/ 1816306075 w 729"/>
              <a:gd name="T85" fmla="*/ 419317816 h 649"/>
              <a:gd name="T86" fmla="*/ 1830474537 w 729"/>
              <a:gd name="T87" fmla="*/ 483011789 h 649"/>
              <a:gd name="T88" fmla="*/ 1963651682 w 729"/>
              <a:gd name="T89" fmla="*/ 475050462 h 649"/>
              <a:gd name="T90" fmla="*/ 2065658883 w 729"/>
              <a:gd name="T91" fmla="*/ 740441049 h 649"/>
              <a:gd name="T92" fmla="*/ 2000487662 w 729"/>
              <a:gd name="T93" fmla="*/ 825366754 h 649"/>
              <a:gd name="T94" fmla="*/ 2023155181 w 729"/>
              <a:gd name="T95" fmla="*/ 889060828 h 649"/>
              <a:gd name="T96" fmla="*/ 1535784587 w 729"/>
              <a:gd name="T97" fmla="*/ 870482770 h 649"/>
              <a:gd name="T98" fmla="*/ 1527283846 w 729"/>
              <a:gd name="T99" fmla="*/ 950100924 h 649"/>
              <a:gd name="T100" fmla="*/ 1269430298 w 729"/>
              <a:gd name="T101" fmla="*/ 966023577 h 649"/>
              <a:gd name="T102" fmla="*/ 1263764260 w 729"/>
              <a:gd name="T103" fmla="*/ 1050949282 h 649"/>
              <a:gd name="T104" fmla="*/ 1122086375 w 729"/>
              <a:gd name="T105" fmla="*/ 1050949282 h 649"/>
              <a:gd name="T106" fmla="*/ 1085250394 w 729"/>
              <a:gd name="T107" fmla="*/ 1125258255 h 649"/>
              <a:gd name="T108" fmla="*/ 1082417375 w 729"/>
              <a:gd name="T109" fmla="*/ 1125258255 h 649"/>
              <a:gd name="T110" fmla="*/ 1020079173 w 729"/>
              <a:gd name="T111" fmla="*/ 1154451415 h 649"/>
              <a:gd name="T112" fmla="*/ 997409970 w 729"/>
              <a:gd name="T113" fmla="*/ 1207530184 h 649"/>
              <a:gd name="T114" fmla="*/ 966241711 w 729"/>
              <a:gd name="T115" fmla="*/ 1194259677 h 649"/>
              <a:gd name="T116" fmla="*/ 957740971 w 729"/>
              <a:gd name="T117" fmla="*/ 1220799062 h 649"/>
              <a:gd name="T118" fmla="*/ 776392192 w 729"/>
              <a:gd name="T119" fmla="*/ 1242030895 h 649"/>
              <a:gd name="T120" fmla="*/ 736723192 w 729"/>
              <a:gd name="T121" fmla="*/ 1297763440 h 649"/>
              <a:gd name="T122" fmla="*/ 736723192 w 729"/>
              <a:gd name="T123" fmla="*/ 1478228322 h 649"/>
              <a:gd name="T124" fmla="*/ 476036625 w 729"/>
              <a:gd name="T125" fmla="*/ 1722389112 h 64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29"/>
              <a:gd name="T190" fmla="*/ 0 h 649"/>
              <a:gd name="T191" fmla="*/ 729 w 729"/>
              <a:gd name="T192" fmla="*/ 649 h 64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29" h="649">
                <a:moveTo>
                  <a:pt x="168" y="649"/>
                </a:moveTo>
                <a:lnTo>
                  <a:pt x="166" y="648"/>
                </a:lnTo>
                <a:lnTo>
                  <a:pt x="65" y="589"/>
                </a:lnTo>
                <a:lnTo>
                  <a:pt x="58" y="560"/>
                </a:lnTo>
                <a:lnTo>
                  <a:pt x="83" y="546"/>
                </a:lnTo>
                <a:lnTo>
                  <a:pt x="60" y="531"/>
                </a:lnTo>
                <a:lnTo>
                  <a:pt x="41" y="510"/>
                </a:lnTo>
                <a:lnTo>
                  <a:pt x="41" y="508"/>
                </a:lnTo>
                <a:lnTo>
                  <a:pt x="95" y="476"/>
                </a:lnTo>
                <a:lnTo>
                  <a:pt x="88" y="419"/>
                </a:lnTo>
                <a:lnTo>
                  <a:pt x="9" y="326"/>
                </a:lnTo>
                <a:lnTo>
                  <a:pt x="8" y="325"/>
                </a:lnTo>
                <a:lnTo>
                  <a:pt x="0" y="325"/>
                </a:lnTo>
                <a:lnTo>
                  <a:pt x="69" y="238"/>
                </a:lnTo>
                <a:lnTo>
                  <a:pt x="81" y="231"/>
                </a:lnTo>
                <a:lnTo>
                  <a:pt x="99" y="254"/>
                </a:lnTo>
                <a:lnTo>
                  <a:pt x="106" y="263"/>
                </a:lnTo>
                <a:lnTo>
                  <a:pt x="110" y="287"/>
                </a:lnTo>
                <a:lnTo>
                  <a:pt x="140" y="326"/>
                </a:lnTo>
                <a:lnTo>
                  <a:pt x="218" y="325"/>
                </a:lnTo>
                <a:lnTo>
                  <a:pt x="227" y="308"/>
                </a:lnTo>
                <a:lnTo>
                  <a:pt x="261" y="308"/>
                </a:lnTo>
                <a:lnTo>
                  <a:pt x="278" y="292"/>
                </a:lnTo>
                <a:lnTo>
                  <a:pt x="307" y="292"/>
                </a:lnTo>
                <a:lnTo>
                  <a:pt x="332" y="243"/>
                </a:lnTo>
                <a:lnTo>
                  <a:pt x="355" y="224"/>
                </a:lnTo>
                <a:lnTo>
                  <a:pt x="379" y="214"/>
                </a:lnTo>
                <a:lnTo>
                  <a:pt x="375" y="172"/>
                </a:lnTo>
                <a:lnTo>
                  <a:pt x="398" y="184"/>
                </a:lnTo>
                <a:lnTo>
                  <a:pt x="424" y="161"/>
                </a:lnTo>
                <a:lnTo>
                  <a:pt x="442" y="149"/>
                </a:lnTo>
                <a:lnTo>
                  <a:pt x="447" y="94"/>
                </a:lnTo>
                <a:lnTo>
                  <a:pt x="470" y="70"/>
                </a:lnTo>
                <a:lnTo>
                  <a:pt x="530" y="0"/>
                </a:lnTo>
                <a:lnTo>
                  <a:pt x="532" y="3"/>
                </a:lnTo>
                <a:lnTo>
                  <a:pt x="615" y="44"/>
                </a:lnTo>
                <a:lnTo>
                  <a:pt x="620" y="47"/>
                </a:lnTo>
                <a:lnTo>
                  <a:pt x="615" y="47"/>
                </a:lnTo>
                <a:lnTo>
                  <a:pt x="605" y="81"/>
                </a:lnTo>
                <a:lnTo>
                  <a:pt x="623" y="114"/>
                </a:lnTo>
                <a:lnTo>
                  <a:pt x="638" y="114"/>
                </a:lnTo>
                <a:lnTo>
                  <a:pt x="639" y="122"/>
                </a:lnTo>
                <a:lnTo>
                  <a:pt x="641" y="158"/>
                </a:lnTo>
                <a:lnTo>
                  <a:pt x="646" y="182"/>
                </a:lnTo>
                <a:lnTo>
                  <a:pt x="693" y="179"/>
                </a:lnTo>
                <a:lnTo>
                  <a:pt x="729" y="279"/>
                </a:lnTo>
                <a:lnTo>
                  <a:pt x="706" y="311"/>
                </a:lnTo>
                <a:lnTo>
                  <a:pt x="714" y="335"/>
                </a:lnTo>
                <a:lnTo>
                  <a:pt x="542" y="328"/>
                </a:lnTo>
                <a:lnTo>
                  <a:pt x="539" y="358"/>
                </a:lnTo>
                <a:lnTo>
                  <a:pt x="448" y="364"/>
                </a:lnTo>
                <a:lnTo>
                  <a:pt x="446" y="396"/>
                </a:lnTo>
                <a:lnTo>
                  <a:pt x="396" y="396"/>
                </a:lnTo>
                <a:lnTo>
                  <a:pt x="383" y="424"/>
                </a:lnTo>
                <a:lnTo>
                  <a:pt x="382" y="424"/>
                </a:lnTo>
                <a:lnTo>
                  <a:pt x="360" y="435"/>
                </a:lnTo>
                <a:lnTo>
                  <a:pt x="352" y="455"/>
                </a:lnTo>
                <a:lnTo>
                  <a:pt x="341" y="450"/>
                </a:lnTo>
                <a:lnTo>
                  <a:pt x="338" y="460"/>
                </a:lnTo>
                <a:lnTo>
                  <a:pt x="274" y="468"/>
                </a:lnTo>
                <a:lnTo>
                  <a:pt x="260" y="489"/>
                </a:lnTo>
                <a:lnTo>
                  <a:pt x="260" y="557"/>
                </a:lnTo>
                <a:lnTo>
                  <a:pt x="168" y="649"/>
                </a:lnTo>
              </a:path>
            </a:pathLst>
          </a:custGeom>
          <a:noFill/>
          <a:ln w="1588">
            <a:solidFill>
              <a:srgbClr val="1F1A17"/>
            </a:solidFill>
            <a:prstDash val="solid"/>
            <a:round/>
            <a:headEnd/>
            <a:tailEnd/>
          </a:ln>
        </p:spPr>
        <p:txBody>
          <a:bodyPr/>
          <a:lstStyle/>
          <a:p>
            <a:endParaRPr lang="en-US"/>
          </a:p>
        </p:txBody>
      </p:sp>
      <p:sp>
        <p:nvSpPr>
          <p:cNvPr id="18560" name="Freeform 132"/>
          <p:cNvSpPr>
            <a:spLocks/>
          </p:cNvSpPr>
          <p:nvPr/>
        </p:nvSpPr>
        <p:spPr bwMode="auto">
          <a:xfrm>
            <a:off x="6659564" y="3759201"/>
            <a:ext cx="568325" cy="561975"/>
          </a:xfrm>
          <a:custGeom>
            <a:avLst/>
            <a:gdLst>
              <a:gd name="T0" fmla="*/ 804859423 w 337"/>
              <a:gd name="T1" fmla="*/ 859688282 h 345"/>
              <a:gd name="T2" fmla="*/ 804859423 w 337"/>
              <a:gd name="T3" fmla="*/ 854381285 h 345"/>
              <a:gd name="T4" fmla="*/ 958437183 w 337"/>
              <a:gd name="T5" fmla="*/ 769474019 h 345"/>
              <a:gd name="T6" fmla="*/ 938528951 w 337"/>
              <a:gd name="T7" fmla="*/ 618232755 h 345"/>
              <a:gd name="T8" fmla="*/ 711006570 w 337"/>
              <a:gd name="T9" fmla="*/ 368816834 h 345"/>
              <a:gd name="T10" fmla="*/ 480641090 w 337"/>
              <a:gd name="T11" fmla="*/ 368816834 h 345"/>
              <a:gd name="T12" fmla="*/ 366879900 w 337"/>
              <a:gd name="T13" fmla="*/ 0 h 345"/>
              <a:gd name="T14" fmla="*/ 364034903 w 337"/>
              <a:gd name="T15" fmla="*/ 108786970 h 345"/>
              <a:gd name="T16" fmla="*/ 290090282 w 337"/>
              <a:gd name="T17" fmla="*/ 143280820 h 345"/>
              <a:gd name="T18" fmla="*/ 145045984 w 337"/>
              <a:gd name="T19" fmla="*/ 167162306 h 345"/>
              <a:gd name="T20" fmla="*/ 122292755 w 337"/>
              <a:gd name="T21" fmla="*/ 230841432 h 345"/>
              <a:gd name="T22" fmla="*/ 51193092 w 337"/>
              <a:gd name="T23" fmla="*/ 212268521 h 345"/>
              <a:gd name="T24" fmla="*/ 0 w 337"/>
              <a:gd name="T25" fmla="*/ 267988781 h 345"/>
              <a:gd name="T26" fmla="*/ 0 w 337"/>
              <a:gd name="T27" fmla="*/ 267988781 h 345"/>
              <a:gd name="T28" fmla="*/ 28439863 w 337"/>
              <a:gd name="T29" fmla="*/ 323708990 h 345"/>
              <a:gd name="T30" fmla="*/ 76787958 w 337"/>
              <a:gd name="T31" fmla="*/ 315750123 h 345"/>
              <a:gd name="T32" fmla="*/ 25596546 w 337"/>
              <a:gd name="T33" fmla="*/ 395350189 h 345"/>
              <a:gd name="T34" fmla="*/ 76787958 w 337"/>
              <a:gd name="T35" fmla="*/ 461684493 h 345"/>
              <a:gd name="T36" fmla="*/ 156420912 w 337"/>
              <a:gd name="T37" fmla="*/ 453723998 h 345"/>
              <a:gd name="T38" fmla="*/ 182017451 w 337"/>
              <a:gd name="T39" fmla="*/ 557205549 h 345"/>
              <a:gd name="T40" fmla="*/ 244585511 w 337"/>
              <a:gd name="T41" fmla="*/ 665992468 h 345"/>
              <a:gd name="T42" fmla="*/ 443667936 w 337"/>
              <a:gd name="T43" fmla="*/ 782739883 h 345"/>
              <a:gd name="T44" fmla="*/ 517612557 w 337"/>
              <a:gd name="T45" fmla="*/ 827847727 h 345"/>
              <a:gd name="T46" fmla="*/ 637061949 w 337"/>
              <a:gd name="T47" fmla="*/ 843767088 h 345"/>
              <a:gd name="T48" fmla="*/ 716694878 w 337"/>
              <a:gd name="T49" fmla="*/ 915408491 h 345"/>
              <a:gd name="T50" fmla="*/ 779262884 w 337"/>
              <a:gd name="T51" fmla="*/ 912754993 h 345"/>
              <a:gd name="T52" fmla="*/ 796327806 w 337"/>
              <a:gd name="T53" fmla="*/ 851727583 h 345"/>
              <a:gd name="T54" fmla="*/ 804859423 w 337"/>
              <a:gd name="T55" fmla="*/ 859688282 h 34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7"/>
              <a:gd name="T85" fmla="*/ 0 h 345"/>
              <a:gd name="T86" fmla="*/ 337 w 337"/>
              <a:gd name="T87" fmla="*/ 345 h 34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7" h="345">
                <a:moveTo>
                  <a:pt x="283" y="324"/>
                </a:moveTo>
                <a:lnTo>
                  <a:pt x="283" y="322"/>
                </a:lnTo>
                <a:lnTo>
                  <a:pt x="337" y="290"/>
                </a:lnTo>
                <a:lnTo>
                  <a:pt x="330" y="233"/>
                </a:lnTo>
                <a:lnTo>
                  <a:pt x="250" y="139"/>
                </a:lnTo>
                <a:lnTo>
                  <a:pt x="169" y="139"/>
                </a:lnTo>
                <a:lnTo>
                  <a:pt x="129" y="0"/>
                </a:lnTo>
                <a:lnTo>
                  <a:pt x="128" y="41"/>
                </a:lnTo>
                <a:lnTo>
                  <a:pt x="102" y="54"/>
                </a:lnTo>
                <a:lnTo>
                  <a:pt x="51" y="63"/>
                </a:lnTo>
                <a:lnTo>
                  <a:pt x="43" y="87"/>
                </a:lnTo>
                <a:lnTo>
                  <a:pt x="18" y="80"/>
                </a:lnTo>
                <a:lnTo>
                  <a:pt x="0" y="101"/>
                </a:lnTo>
                <a:lnTo>
                  <a:pt x="10" y="122"/>
                </a:lnTo>
                <a:lnTo>
                  <a:pt x="27" y="119"/>
                </a:lnTo>
                <a:lnTo>
                  <a:pt x="9" y="149"/>
                </a:lnTo>
                <a:lnTo>
                  <a:pt x="27" y="174"/>
                </a:lnTo>
                <a:lnTo>
                  <a:pt x="55" y="171"/>
                </a:lnTo>
                <a:lnTo>
                  <a:pt x="64" y="210"/>
                </a:lnTo>
                <a:lnTo>
                  <a:pt x="86" y="251"/>
                </a:lnTo>
                <a:lnTo>
                  <a:pt x="156" y="295"/>
                </a:lnTo>
                <a:lnTo>
                  <a:pt x="182" y="312"/>
                </a:lnTo>
                <a:lnTo>
                  <a:pt x="224" y="318"/>
                </a:lnTo>
                <a:lnTo>
                  <a:pt x="252" y="345"/>
                </a:lnTo>
                <a:lnTo>
                  <a:pt x="274" y="344"/>
                </a:lnTo>
                <a:lnTo>
                  <a:pt x="280" y="321"/>
                </a:lnTo>
                <a:lnTo>
                  <a:pt x="283" y="324"/>
                </a:lnTo>
                <a:close/>
              </a:path>
            </a:pathLst>
          </a:custGeom>
          <a:solidFill>
            <a:srgbClr val="FF99CC"/>
          </a:solidFill>
          <a:ln w="9525">
            <a:noFill/>
            <a:round/>
            <a:headEnd/>
            <a:tailEnd/>
          </a:ln>
        </p:spPr>
        <p:txBody>
          <a:bodyPr/>
          <a:lstStyle/>
          <a:p>
            <a:endParaRPr lang="en-US"/>
          </a:p>
        </p:txBody>
      </p:sp>
      <p:sp>
        <p:nvSpPr>
          <p:cNvPr id="18561" name="Freeform 133"/>
          <p:cNvSpPr>
            <a:spLocks/>
          </p:cNvSpPr>
          <p:nvPr/>
        </p:nvSpPr>
        <p:spPr bwMode="auto">
          <a:xfrm>
            <a:off x="6659564" y="3759201"/>
            <a:ext cx="568325" cy="561975"/>
          </a:xfrm>
          <a:custGeom>
            <a:avLst/>
            <a:gdLst>
              <a:gd name="T0" fmla="*/ 804859423 w 337"/>
              <a:gd name="T1" fmla="*/ 859688282 h 345"/>
              <a:gd name="T2" fmla="*/ 804859423 w 337"/>
              <a:gd name="T3" fmla="*/ 854381285 h 345"/>
              <a:gd name="T4" fmla="*/ 958437183 w 337"/>
              <a:gd name="T5" fmla="*/ 769474019 h 345"/>
              <a:gd name="T6" fmla="*/ 938528951 w 337"/>
              <a:gd name="T7" fmla="*/ 618232755 h 345"/>
              <a:gd name="T8" fmla="*/ 711006570 w 337"/>
              <a:gd name="T9" fmla="*/ 368816834 h 345"/>
              <a:gd name="T10" fmla="*/ 480641090 w 337"/>
              <a:gd name="T11" fmla="*/ 368816834 h 345"/>
              <a:gd name="T12" fmla="*/ 366879900 w 337"/>
              <a:gd name="T13" fmla="*/ 0 h 345"/>
              <a:gd name="T14" fmla="*/ 364034903 w 337"/>
              <a:gd name="T15" fmla="*/ 108786970 h 345"/>
              <a:gd name="T16" fmla="*/ 290090282 w 337"/>
              <a:gd name="T17" fmla="*/ 143280820 h 345"/>
              <a:gd name="T18" fmla="*/ 145045984 w 337"/>
              <a:gd name="T19" fmla="*/ 167162306 h 345"/>
              <a:gd name="T20" fmla="*/ 122292755 w 337"/>
              <a:gd name="T21" fmla="*/ 230841432 h 345"/>
              <a:gd name="T22" fmla="*/ 51193092 w 337"/>
              <a:gd name="T23" fmla="*/ 212268521 h 345"/>
              <a:gd name="T24" fmla="*/ 0 w 337"/>
              <a:gd name="T25" fmla="*/ 267988781 h 345"/>
              <a:gd name="T26" fmla="*/ 0 w 337"/>
              <a:gd name="T27" fmla="*/ 267988781 h 345"/>
              <a:gd name="T28" fmla="*/ 28439863 w 337"/>
              <a:gd name="T29" fmla="*/ 323708990 h 345"/>
              <a:gd name="T30" fmla="*/ 76787958 w 337"/>
              <a:gd name="T31" fmla="*/ 315750123 h 345"/>
              <a:gd name="T32" fmla="*/ 25596546 w 337"/>
              <a:gd name="T33" fmla="*/ 395350189 h 345"/>
              <a:gd name="T34" fmla="*/ 76787958 w 337"/>
              <a:gd name="T35" fmla="*/ 461684493 h 345"/>
              <a:gd name="T36" fmla="*/ 156420912 w 337"/>
              <a:gd name="T37" fmla="*/ 453723998 h 345"/>
              <a:gd name="T38" fmla="*/ 182017451 w 337"/>
              <a:gd name="T39" fmla="*/ 557205549 h 345"/>
              <a:gd name="T40" fmla="*/ 244585511 w 337"/>
              <a:gd name="T41" fmla="*/ 665992468 h 345"/>
              <a:gd name="T42" fmla="*/ 443667936 w 337"/>
              <a:gd name="T43" fmla="*/ 782739883 h 345"/>
              <a:gd name="T44" fmla="*/ 517612557 w 337"/>
              <a:gd name="T45" fmla="*/ 827847727 h 345"/>
              <a:gd name="T46" fmla="*/ 637061949 w 337"/>
              <a:gd name="T47" fmla="*/ 843767088 h 345"/>
              <a:gd name="T48" fmla="*/ 716694878 w 337"/>
              <a:gd name="T49" fmla="*/ 915408491 h 345"/>
              <a:gd name="T50" fmla="*/ 779262884 w 337"/>
              <a:gd name="T51" fmla="*/ 912754993 h 345"/>
              <a:gd name="T52" fmla="*/ 796327806 w 337"/>
              <a:gd name="T53" fmla="*/ 851727583 h 345"/>
              <a:gd name="T54" fmla="*/ 804859423 w 337"/>
              <a:gd name="T55" fmla="*/ 859688282 h 34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37"/>
              <a:gd name="T85" fmla="*/ 0 h 345"/>
              <a:gd name="T86" fmla="*/ 337 w 337"/>
              <a:gd name="T87" fmla="*/ 345 h 345"/>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37" h="345">
                <a:moveTo>
                  <a:pt x="283" y="324"/>
                </a:moveTo>
                <a:lnTo>
                  <a:pt x="283" y="322"/>
                </a:lnTo>
                <a:lnTo>
                  <a:pt x="337" y="290"/>
                </a:lnTo>
                <a:lnTo>
                  <a:pt x="330" y="233"/>
                </a:lnTo>
                <a:lnTo>
                  <a:pt x="250" y="139"/>
                </a:lnTo>
                <a:lnTo>
                  <a:pt x="169" y="139"/>
                </a:lnTo>
                <a:lnTo>
                  <a:pt x="129" y="0"/>
                </a:lnTo>
                <a:lnTo>
                  <a:pt x="128" y="41"/>
                </a:lnTo>
                <a:lnTo>
                  <a:pt x="102" y="54"/>
                </a:lnTo>
                <a:lnTo>
                  <a:pt x="51" y="63"/>
                </a:lnTo>
                <a:lnTo>
                  <a:pt x="43" y="87"/>
                </a:lnTo>
                <a:lnTo>
                  <a:pt x="18" y="80"/>
                </a:lnTo>
                <a:lnTo>
                  <a:pt x="0" y="101"/>
                </a:lnTo>
                <a:lnTo>
                  <a:pt x="10" y="122"/>
                </a:lnTo>
                <a:lnTo>
                  <a:pt x="27" y="119"/>
                </a:lnTo>
                <a:lnTo>
                  <a:pt x="9" y="149"/>
                </a:lnTo>
                <a:lnTo>
                  <a:pt x="27" y="174"/>
                </a:lnTo>
                <a:lnTo>
                  <a:pt x="55" y="171"/>
                </a:lnTo>
                <a:lnTo>
                  <a:pt x="64" y="210"/>
                </a:lnTo>
                <a:lnTo>
                  <a:pt x="86" y="251"/>
                </a:lnTo>
                <a:lnTo>
                  <a:pt x="156" y="295"/>
                </a:lnTo>
                <a:lnTo>
                  <a:pt x="182" y="312"/>
                </a:lnTo>
                <a:lnTo>
                  <a:pt x="224" y="318"/>
                </a:lnTo>
                <a:lnTo>
                  <a:pt x="252" y="345"/>
                </a:lnTo>
                <a:lnTo>
                  <a:pt x="274" y="344"/>
                </a:lnTo>
                <a:lnTo>
                  <a:pt x="280" y="321"/>
                </a:lnTo>
                <a:lnTo>
                  <a:pt x="283" y="324"/>
                </a:lnTo>
              </a:path>
            </a:pathLst>
          </a:custGeom>
          <a:noFill/>
          <a:ln w="1588">
            <a:solidFill>
              <a:srgbClr val="1F1A17"/>
            </a:solidFill>
            <a:prstDash val="solid"/>
            <a:round/>
            <a:headEnd/>
            <a:tailEnd/>
          </a:ln>
        </p:spPr>
        <p:txBody>
          <a:bodyPr/>
          <a:lstStyle/>
          <a:p>
            <a:endParaRPr lang="en-US"/>
          </a:p>
        </p:txBody>
      </p:sp>
      <p:sp>
        <p:nvSpPr>
          <p:cNvPr id="18562" name="Freeform 134"/>
          <p:cNvSpPr>
            <a:spLocks/>
          </p:cNvSpPr>
          <p:nvPr/>
        </p:nvSpPr>
        <p:spPr bwMode="auto">
          <a:xfrm>
            <a:off x="6259514" y="3670301"/>
            <a:ext cx="269875" cy="231775"/>
          </a:xfrm>
          <a:custGeom>
            <a:avLst/>
            <a:gdLst>
              <a:gd name="T0" fmla="*/ 290191522 w 160"/>
              <a:gd name="T1" fmla="*/ 55947548 h 142"/>
              <a:gd name="T2" fmla="*/ 290191522 w 160"/>
              <a:gd name="T3" fmla="*/ 55947548 h 142"/>
              <a:gd name="T4" fmla="*/ 273121935 w 160"/>
              <a:gd name="T5" fmla="*/ 45290787 h 142"/>
              <a:gd name="T6" fmla="*/ 207685653 w 160"/>
              <a:gd name="T7" fmla="*/ 0 h 142"/>
              <a:gd name="T8" fmla="*/ 119490537 w 160"/>
              <a:gd name="T9" fmla="*/ 47954566 h 142"/>
              <a:gd name="T10" fmla="*/ 28449887 w 160"/>
              <a:gd name="T11" fmla="*/ 7992973 h 142"/>
              <a:gd name="T12" fmla="*/ 25604387 w 160"/>
              <a:gd name="T13" fmla="*/ 13320531 h 142"/>
              <a:gd name="T14" fmla="*/ 19915087 w 160"/>
              <a:gd name="T15" fmla="*/ 13320531 h 142"/>
              <a:gd name="T16" fmla="*/ 19915087 w 160"/>
              <a:gd name="T17" fmla="*/ 13320531 h 142"/>
              <a:gd name="T18" fmla="*/ 17069594 w 160"/>
              <a:gd name="T19" fmla="*/ 13320531 h 142"/>
              <a:gd name="T20" fmla="*/ 17069594 w 160"/>
              <a:gd name="T21" fmla="*/ 13320531 h 142"/>
              <a:gd name="T22" fmla="*/ 17069594 w 160"/>
              <a:gd name="T23" fmla="*/ 13320531 h 142"/>
              <a:gd name="T24" fmla="*/ 14225787 w 160"/>
              <a:gd name="T25" fmla="*/ 13320531 h 142"/>
              <a:gd name="T26" fmla="*/ 14225787 w 160"/>
              <a:gd name="T27" fmla="*/ 18649725 h 142"/>
              <a:gd name="T28" fmla="*/ 8534797 w 160"/>
              <a:gd name="T29" fmla="*/ 18649725 h 142"/>
              <a:gd name="T30" fmla="*/ 5689302 w 160"/>
              <a:gd name="T31" fmla="*/ 21313504 h 142"/>
              <a:gd name="T32" fmla="*/ 2845494 w 160"/>
              <a:gd name="T33" fmla="*/ 29304848 h 142"/>
              <a:gd name="T34" fmla="*/ 0 w 160"/>
              <a:gd name="T35" fmla="*/ 37297817 h 142"/>
              <a:gd name="T36" fmla="*/ 0 w 160"/>
              <a:gd name="T37" fmla="*/ 45290787 h 142"/>
              <a:gd name="T38" fmla="*/ 2845494 w 160"/>
              <a:gd name="T39" fmla="*/ 61275107 h 142"/>
              <a:gd name="T40" fmla="*/ 8534797 w 160"/>
              <a:gd name="T41" fmla="*/ 77259414 h 142"/>
              <a:gd name="T42" fmla="*/ 19915087 w 160"/>
              <a:gd name="T43" fmla="*/ 95909132 h 142"/>
              <a:gd name="T44" fmla="*/ 31295381 w 160"/>
              <a:gd name="T45" fmla="*/ 111893465 h 142"/>
              <a:gd name="T46" fmla="*/ 42675668 w 160"/>
              <a:gd name="T47" fmla="*/ 125213993 h 142"/>
              <a:gd name="T48" fmla="*/ 54055955 w 160"/>
              <a:gd name="T49" fmla="*/ 141199932 h 142"/>
              <a:gd name="T50" fmla="*/ 65436255 w 160"/>
              <a:gd name="T51" fmla="*/ 157184239 h 142"/>
              <a:gd name="T52" fmla="*/ 73971049 w 160"/>
              <a:gd name="T53" fmla="*/ 173168546 h 142"/>
              <a:gd name="T54" fmla="*/ 85351336 w 160"/>
              <a:gd name="T55" fmla="*/ 186489074 h 142"/>
              <a:gd name="T56" fmla="*/ 99575430 w 160"/>
              <a:gd name="T57" fmla="*/ 202475013 h 142"/>
              <a:gd name="T58" fmla="*/ 110955743 w 160"/>
              <a:gd name="T59" fmla="*/ 213130130 h 142"/>
              <a:gd name="T60" fmla="*/ 125181524 w 160"/>
              <a:gd name="T61" fmla="*/ 229116120 h 142"/>
              <a:gd name="T62" fmla="*/ 142251111 w 160"/>
              <a:gd name="T63" fmla="*/ 242436648 h 142"/>
              <a:gd name="T64" fmla="*/ 150785905 w 160"/>
              <a:gd name="T65" fmla="*/ 253093397 h 142"/>
              <a:gd name="T66" fmla="*/ 167855492 w 160"/>
              <a:gd name="T67" fmla="*/ 271741483 h 142"/>
              <a:gd name="T68" fmla="*/ 182081272 w 160"/>
              <a:gd name="T69" fmla="*/ 290391201 h 142"/>
              <a:gd name="T70" fmla="*/ 196307053 w 160"/>
              <a:gd name="T71" fmla="*/ 306375508 h 142"/>
              <a:gd name="T72" fmla="*/ 210531147 w 160"/>
              <a:gd name="T73" fmla="*/ 325025227 h 142"/>
              <a:gd name="T74" fmla="*/ 227602473 w 160"/>
              <a:gd name="T75" fmla="*/ 343673313 h 142"/>
              <a:gd name="T76" fmla="*/ 241826567 w 160"/>
              <a:gd name="T77" fmla="*/ 356993841 h 142"/>
              <a:gd name="T78" fmla="*/ 261741648 w 160"/>
              <a:gd name="T79" fmla="*/ 367650589 h 142"/>
              <a:gd name="T80" fmla="*/ 278811235 w 160"/>
              <a:gd name="T81" fmla="*/ 375643559 h 142"/>
              <a:gd name="T82" fmla="*/ 290191522 w 160"/>
              <a:gd name="T83" fmla="*/ 378307338 h 142"/>
              <a:gd name="T84" fmla="*/ 301571809 w 160"/>
              <a:gd name="T85" fmla="*/ 378307338 h 142"/>
              <a:gd name="T86" fmla="*/ 312952096 w 160"/>
              <a:gd name="T87" fmla="*/ 378307338 h 142"/>
              <a:gd name="T88" fmla="*/ 324332383 w 160"/>
              <a:gd name="T89" fmla="*/ 375643559 h 142"/>
              <a:gd name="T90" fmla="*/ 332867177 w 160"/>
              <a:gd name="T91" fmla="*/ 372979780 h 142"/>
              <a:gd name="T92" fmla="*/ 344247464 w 160"/>
              <a:gd name="T93" fmla="*/ 367650589 h 142"/>
              <a:gd name="T94" fmla="*/ 355627751 w 160"/>
              <a:gd name="T95" fmla="*/ 364986810 h 142"/>
              <a:gd name="T96" fmla="*/ 367008038 w 160"/>
              <a:gd name="T97" fmla="*/ 359657620 h 142"/>
              <a:gd name="T98" fmla="*/ 378388325 w 160"/>
              <a:gd name="T99" fmla="*/ 356993841 h 142"/>
              <a:gd name="T100" fmla="*/ 389766925 w 160"/>
              <a:gd name="T101" fmla="*/ 351666282 h 142"/>
              <a:gd name="T102" fmla="*/ 401147213 w 160"/>
              <a:gd name="T103" fmla="*/ 349002503 h 142"/>
              <a:gd name="T104" fmla="*/ 409683693 w 160"/>
              <a:gd name="T105" fmla="*/ 343673313 h 142"/>
              <a:gd name="T106" fmla="*/ 421062293 w 160"/>
              <a:gd name="T107" fmla="*/ 341009534 h 142"/>
              <a:gd name="T108" fmla="*/ 432442580 w 160"/>
              <a:gd name="T109" fmla="*/ 338345754 h 142"/>
              <a:gd name="T110" fmla="*/ 443822973 w 160"/>
              <a:gd name="T111" fmla="*/ 338345754 h 142"/>
              <a:gd name="T112" fmla="*/ 449513960 w 160"/>
              <a:gd name="T113" fmla="*/ 338345754 h 142"/>
              <a:gd name="T114" fmla="*/ 455203260 w 160"/>
              <a:gd name="T115" fmla="*/ 325025227 h 142"/>
              <a:gd name="T116" fmla="*/ 338558164 w 160"/>
              <a:gd name="T117" fmla="*/ 151855048 h 142"/>
              <a:gd name="T118" fmla="*/ 290191522 w 160"/>
              <a:gd name="T119" fmla="*/ 55947548 h 14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0"/>
              <a:gd name="T181" fmla="*/ 0 h 142"/>
              <a:gd name="T182" fmla="*/ 160 w 160"/>
              <a:gd name="T183" fmla="*/ 142 h 14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0" h="142">
                <a:moveTo>
                  <a:pt x="102" y="21"/>
                </a:moveTo>
                <a:lnTo>
                  <a:pt x="102" y="21"/>
                </a:lnTo>
                <a:lnTo>
                  <a:pt x="96" y="17"/>
                </a:lnTo>
                <a:lnTo>
                  <a:pt x="73" y="0"/>
                </a:lnTo>
                <a:lnTo>
                  <a:pt x="42" y="18"/>
                </a:lnTo>
                <a:lnTo>
                  <a:pt x="10" y="3"/>
                </a:lnTo>
                <a:lnTo>
                  <a:pt x="9" y="5"/>
                </a:lnTo>
                <a:lnTo>
                  <a:pt x="7" y="5"/>
                </a:lnTo>
                <a:lnTo>
                  <a:pt x="6" y="5"/>
                </a:lnTo>
                <a:lnTo>
                  <a:pt x="5" y="5"/>
                </a:lnTo>
                <a:lnTo>
                  <a:pt x="5" y="7"/>
                </a:lnTo>
                <a:lnTo>
                  <a:pt x="3" y="7"/>
                </a:lnTo>
                <a:lnTo>
                  <a:pt x="2" y="8"/>
                </a:lnTo>
                <a:lnTo>
                  <a:pt x="1" y="11"/>
                </a:lnTo>
                <a:lnTo>
                  <a:pt x="0" y="14"/>
                </a:lnTo>
                <a:lnTo>
                  <a:pt x="0" y="17"/>
                </a:lnTo>
                <a:lnTo>
                  <a:pt x="1" y="23"/>
                </a:lnTo>
                <a:lnTo>
                  <a:pt x="3" y="29"/>
                </a:lnTo>
                <a:lnTo>
                  <a:pt x="7" y="36"/>
                </a:lnTo>
                <a:lnTo>
                  <a:pt x="11" y="42"/>
                </a:lnTo>
                <a:lnTo>
                  <a:pt x="15" y="47"/>
                </a:lnTo>
                <a:lnTo>
                  <a:pt x="19" y="53"/>
                </a:lnTo>
                <a:lnTo>
                  <a:pt x="23" y="59"/>
                </a:lnTo>
                <a:lnTo>
                  <a:pt x="26" y="65"/>
                </a:lnTo>
                <a:lnTo>
                  <a:pt x="30" y="70"/>
                </a:lnTo>
                <a:lnTo>
                  <a:pt x="35" y="76"/>
                </a:lnTo>
                <a:lnTo>
                  <a:pt x="39" y="80"/>
                </a:lnTo>
                <a:lnTo>
                  <a:pt x="44" y="86"/>
                </a:lnTo>
                <a:lnTo>
                  <a:pt x="50" y="91"/>
                </a:lnTo>
                <a:lnTo>
                  <a:pt x="53" y="95"/>
                </a:lnTo>
                <a:lnTo>
                  <a:pt x="59" y="102"/>
                </a:lnTo>
                <a:lnTo>
                  <a:pt x="64" y="109"/>
                </a:lnTo>
                <a:lnTo>
                  <a:pt x="69" y="115"/>
                </a:lnTo>
                <a:lnTo>
                  <a:pt x="74" y="122"/>
                </a:lnTo>
                <a:lnTo>
                  <a:pt x="80" y="129"/>
                </a:lnTo>
                <a:lnTo>
                  <a:pt x="85" y="134"/>
                </a:lnTo>
                <a:lnTo>
                  <a:pt x="92" y="138"/>
                </a:lnTo>
                <a:lnTo>
                  <a:pt x="98" y="141"/>
                </a:lnTo>
                <a:lnTo>
                  <a:pt x="102" y="142"/>
                </a:lnTo>
                <a:lnTo>
                  <a:pt x="106" y="142"/>
                </a:lnTo>
                <a:lnTo>
                  <a:pt x="110" y="142"/>
                </a:lnTo>
                <a:lnTo>
                  <a:pt x="114" y="141"/>
                </a:lnTo>
                <a:lnTo>
                  <a:pt x="117" y="140"/>
                </a:lnTo>
                <a:lnTo>
                  <a:pt x="121" y="138"/>
                </a:lnTo>
                <a:lnTo>
                  <a:pt x="125" y="137"/>
                </a:lnTo>
                <a:lnTo>
                  <a:pt x="129" y="135"/>
                </a:lnTo>
                <a:lnTo>
                  <a:pt x="133" y="134"/>
                </a:lnTo>
                <a:lnTo>
                  <a:pt x="137" y="132"/>
                </a:lnTo>
                <a:lnTo>
                  <a:pt x="141" y="131"/>
                </a:lnTo>
                <a:lnTo>
                  <a:pt x="144" y="129"/>
                </a:lnTo>
                <a:lnTo>
                  <a:pt x="148" y="128"/>
                </a:lnTo>
                <a:lnTo>
                  <a:pt x="152" y="127"/>
                </a:lnTo>
                <a:lnTo>
                  <a:pt x="156" y="127"/>
                </a:lnTo>
                <a:lnTo>
                  <a:pt x="158" y="127"/>
                </a:lnTo>
                <a:lnTo>
                  <a:pt x="160" y="122"/>
                </a:lnTo>
                <a:lnTo>
                  <a:pt x="119" y="57"/>
                </a:lnTo>
                <a:lnTo>
                  <a:pt x="102" y="21"/>
                </a:lnTo>
                <a:close/>
              </a:path>
            </a:pathLst>
          </a:custGeom>
          <a:solidFill>
            <a:srgbClr val="66CCFF"/>
          </a:solidFill>
          <a:ln w="9525">
            <a:noFill/>
            <a:round/>
            <a:headEnd/>
            <a:tailEnd/>
          </a:ln>
        </p:spPr>
        <p:txBody>
          <a:bodyPr/>
          <a:lstStyle/>
          <a:p>
            <a:endParaRPr lang="en-US"/>
          </a:p>
        </p:txBody>
      </p:sp>
      <p:sp>
        <p:nvSpPr>
          <p:cNvPr id="18563" name="Freeform 135"/>
          <p:cNvSpPr>
            <a:spLocks/>
          </p:cNvSpPr>
          <p:nvPr/>
        </p:nvSpPr>
        <p:spPr bwMode="auto">
          <a:xfrm>
            <a:off x="6259514" y="3670301"/>
            <a:ext cx="269875" cy="231775"/>
          </a:xfrm>
          <a:custGeom>
            <a:avLst/>
            <a:gdLst>
              <a:gd name="T0" fmla="*/ 290191522 w 160"/>
              <a:gd name="T1" fmla="*/ 55947548 h 142"/>
              <a:gd name="T2" fmla="*/ 290191522 w 160"/>
              <a:gd name="T3" fmla="*/ 55947548 h 142"/>
              <a:gd name="T4" fmla="*/ 273121935 w 160"/>
              <a:gd name="T5" fmla="*/ 45290787 h 142"/>
              <a:gd name="T6" fmla="*/ 207685653 w 160"/>
              <a:gd name="T7" fmla="*/ 0 h 142"/>
              <a:gd name="T8" fmla="*/ 119490537 w 160"/>
              <a:gd name="T9" fmla="*/ 47954566 h 142"/>
              <a:gd name="T10" fmla="*/ 28449887 w 160"/>
              <a:gd name="T11" fmla="*/ 7992973 h 142"/>
              <a:gd name="T12" fmla="*/ 25604387 w 160"/>
              <a:gd name="T13" fmla="*/ 13320531 h 142"/>
              <a:gd name="T14" fmla="*/ 19915087 w 160"/>
              <a:gd name="T15" fmla="*/ 13320531 h 142"/>
              <a:gd name="T16" fmla="*/ 19915087 w 160"/>
              <a:gd name="T17" fmla="*/ 13320531 h 142"/>
              <a:gd name="T18" fmla="*/ 17069594 w 160"/>
              <a:gd name="T19" fmla="*/ 13320531 h 142"/>
              <a:gd name="T20" fmla="*/ 17069594 w 160"/>
              <a:gd name="T21" fmla="*/ 13320531 h 142"/>
              <a:gd name="T22" fmla="*/ 17069594 w 160"/>
              <a:gd name="T23" fmla="*/ 13320531 h 142"/>
              <a:gd name="T24" fmla="*/ 14225787 w 160"/>
              <a:gd name="T25" fmla="*/ 13320531 h 142"/>
              <a:gd name="T26" fmla="*/ 14225787 w 160"/>
              <a:gd name="T27" fmla="*/ 18649725 h 142"/>
              <a:gd name="T28" fmla="*/ 8534797 w 160"/>
              <a:gd name="T29" fmla="*/ 18649725 h 142"/>
              <a:gd name="T30" fmla="*/ 5689302 w 160"/>
              <a:gd name="T31" fmla="*/ 21313504 h 142"/>
              <a:gd name="T32" fmla="*/ 2845494 w 160"/>
              <a:gd name="T33" fmla="*/ 29304848 h 142"/>
              <a:gd name="T34" fmla="*/ 0 w 160"/>
              <a:gd name="T35" fmla="*/ 37297817 h 142"/>
              <a:gd name="T36" fmla="*/ 0 w 160"/>
              <a:gd name="T37" fmla="*/ 45290787 h 142"/>
              <a:gd name="T38" fmla="*/ 2845494 w 160"/>
              <a:gd name="T39" fmla="*/ 61275107 h 142"/>
              <a:gd name="T40" fmla="*/ 8534797 w 160"/>
              <a:gd name="T41" fmla="*/ 77259414 h 142"/>
              <a:gd name="T42" fmla="*/ 19915087 w 160"/>
              <a:gd name="T43" fmla="*/ 95909132 h 142"/>
              <a:gd name="T44" fmla="*/ 31295381 w 160"/>
              <a:gd name="T45" fmla="*/ 111893465 h 142"/>
              <a:gd name="T46" fmla="*/ 42675668 w 160"/>
              <a:gd name="T47" fmla="*/ 125213993 h 142"/>
              <a:gd name="T48" fmla="*/ 54055955 w 160"/>
              <a:gd name="T49" fmla="*/ 141199932 h 142"/>
              <a:gd name="T50" fmla="*/ 65436255 w 160"/>
              <a:gd name="T51" fmla="*/ 157184239 h 142"/>
              <a:gd name="T52" fmla="*/ 73971049 w 160"/>
              <a:gd name="T53" fmla="*/ 173168546 h 142"/>
              <a:gd name="T54" fmla="*/ 85351336 w 160"/>
              <a:gd name="T55" fmla="*/ 186489074 h 142"/>
              <a:gd name="T56" fmla="*/ 99575430 w 160"/>
              <a:gd name="T57" fmla="*/ 202475013 h 142"/>
              <a:gd name="T58" fmla="*/ 110955743 w 160"/>
              <a:gd name="T59" fmla="*/ 213130130 h 142"/>
              <a:gd name="T60" fmla="*/ 125181524 w 160"/>
              <a:gd name="T61" fmla="*/ 229116120 h 142"/>
              <a:gd name="T62" fmla="*/ 142251111 w 160"/>
              <a:gd name="T63" fmla="*/ 242436648 h 142"/>
              <a:gd name="T64" fmla="*/ 150785905 w 160"/>
              <a:gd name="T65" fmla="*/ 253093397 h 142"/>
              <a:gd name="T66" fmla="*/ 167855492 w 160"/>
              <a:gd name="T67" fmla="*/ 271741483 h 142"/>
              <a:gd name="T68" fmla="*/ 182081272 w 160"/>
              <a:gd name="T69" fmla="*/ 290391201 h 142"/>
              <a:gd name="T70" fmla="*/ 196307053 w 160"/>
              <a:gd name="T71" fmla="*/ 306375508 h 142"/>
              <a:gd name="T72" fmla="*/ 210531147 w 160"/>
              <a:gd name="T73" fmla="*/ 325025227 h 142"/>
              <a:gd name="T74" fmla="*/ 227602473 w 160"/>
              <a:gd name="T75" fmla="*/ 343673313 h 142"/>
              <a:gd name="T76" fmla="*/ 241826567 w 160"/>
              <a:gd name="T77" fmla="*/ 356993841 h 142"/>
              <a:gd name="T78" fmla="*/ 261741648 w 160"/>
              <a:gd name="T79" fmla="*/ 367650589 h 142"/>
              <a:gd name="T80" fmla="*/ 278811235 w 160"/>
              <a:gd name="T81" fmla="*/ 375643559 h 142"/>
              <a:gd name="T82" fmla="*/ 290191522 w 160"/>
              <a:gd name="T83" fmla="*/ 378307338 h 142"/>
              <a:gd name="T84" fmla="*/ 301571809 w 160"/>
              <a:gd name="T85" fmla="*/ 378307338 h 142"/>
              <a:gd name="T86" fmla="*/ 312952096 w 160"/>
              <a:gd name="T87" fmla="*/ 378307338 h 142"/>
              <a:gd name="T88" fmla="*/ 324332383 w 160"/>
              <a:gd name="T89" fmla="*/ 375643559 h 142"/>
              <a:gd name="T90" fmla="*/ 332867177 w 160"/>
              <a:gd name="T91" fmla="*/ 372979780 h 142"/>
              <a:gd name="T92" fmla="*/ 344247464 w 160"/>
              <a:gd name="T93" fmla="*/ 367650589 h 142"/>
              <a:gd name="T94" fmla="*/ 355627751 w 160"/>
              <a:gd name="T95" fmla="*/ 364986810 h 142"/>
              <a:gd name="T96" fmla="*/ 367008038 w 160"/>
              <a:gd name="T97" fmla="*/ 359657620 h 142"/>
              <a:gd name="T98" fmla="*/ 378388325 w 160"/>
              <a:gd name="T99" fmla="*/ 356993841 h 142"/>
              <a:gd name="T100" fmla="*/ 389766925 w 160"/>
              <a:gd name="T101" fmla="*/ 351666282 h 142"/>
              <a:gd name="T102" fmla="*/ 401147213 w 160"/>
              <a:gd name="T103" fmla="*/ 349002503 h 142"/>
              <a:gd name="T104" fmla="*/ 409683693 w 160"/>
              <a:gd name="T105" fmla="*/ 343673313 h 142"/>
              <a:gd name="T106" fmla="*/ 421062293 w 160"/>
              <a:gd name="T107" fmla="*/ 341009534 h 142"/>
              <a:gd name="T108" fmla="*/ 432442580 w 160"/>
              <a:gd name="T109" fmla="*/ 338345754 h 142"/>
              <a:gd name="T110" fmla="*/ 443822973 w 160"/>
              <a:gd name="T111" fmla="*/ 338345754 h 142"/>
              <a:gd name="T112" fmla="*/ 449513960 w 160"/>
              <a:gd name="T113" fmla="*/ 338345754 h 142"/>
              <a:gd name="T114" fmla="*/ 455203260 w 160"/>
              <a:gd name="T115" fmla="*/ 325025227 h 142"/>
              <a:gd name="T116" fmla="*/ 338558164 w 160"/>
              <a:gd name="T117" fmla="*/ 151855048 h 142"/>
              <a:gd name="T118" fmla="*/ 290191522 w 160"/>
              <a:gd name="T119" fmla="*/ 55947548 h 14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0"/>
              <a:gd name="T181" fmla="*/ 0 h 142"/>
              <a:gd name="T182" fmla="*/ 160 w 160"/>
              <a:gd name="T183" fmla="*/ 142 h 14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0" h="142">
                <a:moveTo>
                  <a:pt x="102" y="21"/>
                </a:moveTo>
                <a:lnTo>
                  <a:pt x="102" y="21"/>
                </a:lnTo>
                <a:lnTo>
                  <a:pt x="96" y="17"/>
                </a:lnTo>
                <a:lnTo>
                  <a:pt x="73" y="0"/>
                </a:lnTo>
                <a:lnTo>
                  <a:pt x="42" y="18"/>
                </a:lnTo>
                <a:lnTo>
                  <a:pt x="10" y="3"/>
                </a:lnTo>
                <a:lnTo>
                  <a:pt x="9" y="5"/>
                </a:lnTo>
                <a:lnTo>
                  <a:pt x="7" y="5"/>
                </a:lnTo>
                <a:lnTo>
                  <a:pt x="6" y="5"/>
                </a:lnTo>
                <a:lnTo>
                  <a:pt x="5" y="5"/>
                </a:lnTo>
                <a:lnTo>
                  <a:pt x="5" y="7"/>
                </a:lnTo>
                <a:lnTo>
                  <a:pt x="3" y="7"/>
                </a:lnTo>
                <a:lnTo>
                  <a:pt x="2" y="8"/>
                </a:lnTo>
                <a:lnTo>
                  <a:pt x="1" y="11"/>
                </a:lnTo>
                <a:lnTo>
                  <a:pt x="0" y="14"/>
                </a:lnTo>
                <a:lnTo>
                  <a:pt x="0" y="17"/>
                </a:lnTo>
                <a:lnTo>
                  <a:pt x="1" y="23"/>
                </a:lnTo>
                <a:lnTo>
                  <a:pt x="3" y="29"/>
                </a:lnTo>
                <a:lnTo>
                  <a:pt x="7" y="36"/>
                </a:lnTo>
                <a:lnTo>
                  <a:pt x="11" y="42"/>
                </a:lnTo>
                <a:lnTo>
                  <a:pt x="15" y="47"/>
                </a:lnTo>
                <a:lnTo>
                  <a:pt x="19" y="53"/>
                </a:lnTo>
                <a:lnTo>
                  <a:pt x="23" y="59"/>
                </a:lnTo>
                <a:lnTo>
                  <a:pt x="26" y="65"/>
                </a:lnTo>
                <a:lnTo>
                  <a:pt x="30" y="70"/>
                </a:lnTo>
                <a:lnTo>
                  <a:pt x="35" y="76"/>
                </a:lnTo>
                <a:lnTo>
                  <a:pt x="39" y="80"/>
                </a:lnTo>
                <a:lnTo>
                  <a:pt x="44" y="86"/>
                </a:lnTo>
                <a:lnTo>
                  <a:pt x="50" y="91"/>
                </a:lnTo>
                <a:lnTo>
                  <a:pt x="53" y="95"/>
                </a:lnTo>
                <a:lnTo>
                  <a:pt x="59" y="102"/>
                </a:lnTo>
                <a:lnTo>
                  <a:pt x="64" y="109"/>
                </a:lnTo>
                <a:lnTo>
                  <a:pt x="69" y="115"/>
                </a:lnTo>
                <a:lnTo>
                  <a:pt x="74" y="122"/>
                </a:lnTo>
                <a:lnTo>
                  <a:pt x="80" y="129"/>
                </a:lnTo>
                <a:lnTo>
                  <a:pt x="85" y="134"/>
                </a:lnTo>
                <a:lnTo>
                  <a:pt x="92" y="138"/>
                </a:lnTo>
                <a:lnTo>
                  <a:pt x="98" y="141"/>
                </a:lnTo>
                <a:lnTo>
                  <a:pt x="102" y="142"/>
                </a:lnTo>
                <a:lnTo>
                  <a:pt x="106" y="142"/>
                </a:lnTo>
                <a:lnTo>
                  <a:pt x="110" y="142"/>
                </a:lnTo>
                <a:lnTo>
                  <a:pt x="114" y="141"/>
                </a:lnTo>
                <a:lnTo>
                  <a:pt x="117" y="140"/>
                </a:lnTo>
                <a:lnTo>
                  <a:pt x="121" y="138"/>
                </a:lnTo>
                <a:lnTo>
                  <a:pt x="125" y="137"/>
                </a:lnTo>
                <a:lnTo>
                  <a:pt x="129" y="135"/>
                </a:lnTo>
                <a:lnTo>
                  <a:pt x="133" y="134"/>
                </a:lnTo>
                <a:lnTo>
                  <a:pt x="137" y="132"/>
                </a:lnTo>
                <a:lnTo>
                  <a:pt x="141" y="131"/>
                </a:lnTo>
                <a:lnTo>
                  <a:pt x="144" y="129"/>
                </a:lnTo>
                <a:lnTo>
                  <a:pt x="148" y="128"/>
                </a:lnTo>
                <a:lnTo>
                  <a:pt x="152" y="127"/>
                </a:lnTo>
                <a:lnTo>
                  <a:pt x="156" y="127"/>
                </a:lnTo>
                <a:lnTo>
                  <a:pt x="158" y="127"/>
                </a:lnTo>
                <a:lnTo>
                  <a:pt x="160" y="122"/>
                </a:lnTo>
                <a:lnTo>
                  <a:pt x="119" y="57"/>
                </a:lnTo>
                <a:lnTo>
                  <a:pt x="102" y="21"/>
                </a:lnTo>
              </a:path>
            </a:pathLst>
          </a:custGeom>
          <a:solidFill>
            <a:srgbClr val="FF99CC"/>
          </a:solidFill>
          <a:ln w="1651">
            <a:solidFill>
              <a:srgbClr val="1F1A17"/>
            </a:solidFill>
            <a:prstDash val="solid"/>
            <a:round/>
            <a:headEnd/>
            <a:tailEnd/>
          </a:ln>
        </p:spPr>
        <p:txBody>
          <a:bodyPr/>
          <a:lstStyle/>
          <a:p>
            <a:endParaRPr lang="en-US"/>
          </a:p>
        </p:txBody>
      </p:sp>
      <p:sp>
        <p:nvSpPr>
          <p:cNvPr id="18564" name="Freeform 136"/>
          <p:cNvSpPr>
            <a:spLocks/>
          </p:cNvSpPr>
          <p:nvPr/>
        </p:nvSpPr>
        <p:spPr bwMode="auto">
          <a:xfrm>
            <a:off x="6224589" y="3386139"/>
            <a:ext cx="217487" cy="319087"/>
          </a:xfrm>
          <a:custGeom>
            <a:avLst/>
            <a:gdLst>
              <a:gd name="T0" fmla="*/ 366671212 w 129"/>
              <a:gd name="T1" fmla="*/ 251785714 h 196"/>
              <a:gd name="T2" fmla="*/ 358143703 w 129"/>
              <a:gd name="T3" fmla="*/ 249135339 h 196"/>
              <a:gd name="T4" fmla="*/ 324035351 w 129"/>
              <a:gd name="T5" fmla="*/ 204078916 h 196"/>
              <a:gd name="T6" fmla="*/ 326877854 w 129"/>
              <a:gd name="T7" fmla="*/ 217330841 h 196"/>
              <a:gd name="T8" fmla="*/ 301295325 w 129"/>
              <a:gd name="T9" fmla="*/ 214680466 h 196"/>
              <a:gd name="T10" fmla="*/ 270029476 w 129"/>
              <a:gd name="T11" fmla="*/ 212030040 h 196"/>
              <a:gd name="T12" fmla="*/ 241604445 w 129"/>
              <a:gd name="T13" fmla="*/ 148421044 h 196"/>
              <a:gd name="T14" fmla="*/ 184756015 w 129"/>
              <a:gd name="T15" fmla="*/ 148421044 h 196"/>
              <a:gd name="T16" fmla="*/ 130750141 w 129"/>
              <a:gd name="T17" fmla="*/ 113966170 h 196"/>
              <a:gd name="T18" fmla="*/ 127909323 w 129"/>
              <a:gd name="T19" fmla="*/ 39755636 h 196"/>
              <a:gd name="T20" fmla="*/ 125066820 w 129"/>
              <a:gd name="T21" fmla="*/ 26503755 h 196"/>
              <a:gd name="T22" fmla="*/ 59690907 w 129"/>
              <a:gd name="T23" fmla="*/ 0 h 196"/>
              <a:gd name="T24" fmla="*/ 25582535 w 129"/>
              <a:gd name="T25" fmla="*/ 0 h 196"/>
              <a:gd name="T26" fmla="*/ 25582535 w 129"/>
              <a:gd name="T27" fmla="*/ 7951128 h 196"/>
              <a:gd name="T28" fmla="*/ 25582535 w 129"/>
              <a:gd name="T29" fmla="*/ 26503755 h 196"/>
              <a:gd name="T30" fmla="*/ 25582535 w 129"/>
              <a:gd name="T31" fmla="*/ 129868419 h 196"/>
              <a:gd name="T32" fmla="*/ 0 w 129"/>
              <a:gd name="T33" fmla="*/ 161672918 h 196"/>
              <a:gd name="T34" fmla="*/ 0 w 129"/>
              <a:gd name="T35" fmla="*/ 272987085 h 196"/>
              <a:gd name="T36" fmla="*/ 48320881 w 129"/>
              <a:gd name="T37" fmla="*/ 347197582 h 196"/>
              <a:gd name="T38" fmla="*/ 73903423 w 129"/>
              <a:gd name="T39" fmla="*/ 368400580 h 196"/>
              <a:gd name="T40" fmla="*/ 108011775 w 129"/>
              <a:gd name="T41" fmla="*/ 405505829 h 196"/>
              <a:gd name="T42" fmla="*/ 113696807 w 129"/>
              <a:gd name="T43" fmla="*/ 410806578 h 196"/>
              <a:gd name="T44" fmla="*/ 88114253 w 129"/>
              <a:gd name="T45" fmla="*/ 471765302 h 196"/>
              <a:gd name="T46" fmla="*/ 179072694 w 129"/>
              <a:gd name="T47" fmla="*/ 511520925 h 196"/>
              <a:gd name="T48" fmla="*/ 267186973 w 129"/>
              <a:gd name="T49" fmla="*/ 463814177 h 196"/>
              <a:gd name="T50" fmla="*/ 349616193 w 129"/>
              <a:gd name="T51" fmla="*/ 519472050 h 196"/>
              <a:gd name="T52" fmla="*/ 366671212 w 129"/>
              <a:gd name="T53" fmla="*/ 251785714 h 1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9"/>
              <a:gd name="T82" fmla="*/ 0 h 196"/>
              <a:gd name="T83" fmla="*/ 129 w 129"/>
              <a:gd name="T84" fmla="*/ 196 h 1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9" h="196">
                <a:moveTo>
                  <a:pt x="129" y="95"/>
                </a:moveTo>
                <a:lnTo>
                  <a:pt x="126" y="94"/>
                </a:lnTo>
                <a:lnTo>
                  <a:pt x="114" y="77"/>
                </a:lnTo>
                <a:lnTo>
                  <a:pt x="115" y="82"/>
                </a:lnTo>
                <a:lnTo>
                  <a:pt x="106" y="81"/>
                </a:lnTo>
                <a:lnTo>
                  <a:pt x="95" y="80"/>
                </a:lnTo>
                <a:lnTo>
                  <a:pt x="85" y="56"/>
                </a:lnTo>
                <a:lnTo>
                  <a:pt x="65" y="56"/>
                </a:lnTo>
                <a:lnTo>
                  <a:pt x="46" y="43"/>
                </a:lnTo>
                <a:lnTo>
                  <a:pt x="45" y="15"/>
                </a:lnTo>
                <a:lnTo>
                  <a:pt x="44" y="10"/>
                </a:lnTo>
                <a:lnTo>
                  <a:pt x="21" y="0"/>
                </a:lnTo>
                <a:lnTo>
                  <a:pt x="9" y="0"/>
                </a:lnTo>
                <a:lnTo>
                  <a:pt x="9" y="3"/>
                </a:lnTo>
                <a:lnTo>
                  <a:pt x="9" y="10"/>
                </a:lnTo>
                <a:lnTo>
                  <a:pt x="9" y="49"/>
                </a:lnTo>
                <a:lnTo>
                  <a:pt x="0" y="61"/>
                </a:lnTo>
                <a:lnTo>
                  <a:pt x="0" y="103"/>
                </a:lnTo>
                <a:lnTo>
                  <a:pt x="17" y="131"/>
                </a:lnTo>
                <a:lnTo>
                  <a:pt x="26" y="139"/>
                </a:lnTo>
                <a:lnTo>
                  <a:pt x="38" y="153"/>
                </a:lnTo>
                <a:lnTo>
                  <a:pt x="40" y="155"/>
                </a:lnTo>
                <a:lnTo>
                  <a:pt x="31" y="178"/>
                </a:lnTo>
                <a:lnTo>
                  <a:pt x="63" y="193"/>
                </a:lnTo>
                <a:lnTo>
                  <a:pt x="94" y="175"/>
                </a:lnTo>
                <a:lnTo>
                  <a:pt x="123" y="196"/>
                </a:lnTo>
                <a:lnTo>
                  <a:pt x="129" y="95"/>
                </a:lnTo>
                <a:close/>
              </a:path>
            </a:pathLst>
          </a:custGeom>
          <a:solidFill>
            <a:srgbClr val="66CCFF"/>
          </a:solidFill>
          <a:ln w="9525">
            <a:noFill/>
            <a:round/>
            <a:headEnd/>
            <a:tailEnd/>
          </a:ln>
        </p:spPr>
        <p:txBody>
          <a:bodyPr/>
          <a:lstStyle/>
          <a:p>
            <a:endParaRPr lang="en-US"/>
          </a:p>
        </p:txBody>
      </p:sp>
      <p:sp>
        <p:nvSpPr>
          <p:cNvPr id="18565" name="Freeform 137"/>
          <p:cNvSpPr>
            <a:spLocks/>
          </p:cNvSpPr>
          <p:nvPr/>
        </p:nvSpPr>
        <p:spPr bwMode="auto">
          <a:xfrm>
            <a:off x="6224589" y="3386139"/>
            <a:ext cx="217487" cy="319087"/>
          </a:xfrm>
          <a:custGeom>
            <a:avLst/>
            <a:gdLst>
              <a:gd name="T0" fmla="*/ 366671212 w 129"/>
              <a:gd name="T1" fmla="*/ 251785714 h 196"/>
              <a:gd name="T2" fmla="*/ 358143703 w 129"/>
              <a:gd name="T3" fmla="*/ 249135339 h 196"/>
              <a:gd name="T4" fmla="*/ 324035351 w 129"/>
              <a:gd name="T5" fmla="*/ 204078916 h 196"/>
              <a:gd name="T6" fmla="*/ 326877854 w 129"/>
              <a:gd name="T7" fmla="*/ 217330841 h 196"/>
              <a:gd name="T8" fmla="*/ 301295325 w 129"/>
              <a:gd name="T9" fmla="*/ 214680466 h 196"/>
              <a:gd name="T10" fmla="*/ 270029476 w 129"/>
              <a:gd name="T11" fmla="*/ 212030040 h 196"/>
              <a:gd name="T12" fmla="*/ 241604445 w 129"/>
              <a:gd name="T13" fmla="*/ 148421044 h 196"/>
              <a:gd name="T14" fmla="*/ 184756015 w 129"/>
              <a:gd name="T15" fmla="*/ 148421044 h 196"/>
              <a:gd name="T16" fmla="*/ 130750141 w 129"/>
              <a:gd name="T17" fmla="*/ 113966170 h 196"/>
              <a:gd name="T18" fmla="*/ 127909323 w 129"/>
              <a:gd name="T19" fmla="*/ 39755636 h 196"/>
              <a:gd name="T20" fmla="*/ 125066820 w 129"/>
              <a:gd name="T21" fmla="*/ 26503755 h 196"/>
              <a:gd name="T22" fmla="*/ 59690907 w 129"/>
              <a:gd name="T23" fmla="*/ 0 h 196"/>
              <a:gd name="T24" fmla="*/ 25582535 w 129"/>
              <a:gd name="T25" fmla="*/ 0 h 196"/>
              <a:gd name="T26" fmla="*/ 25582535 w 129"/>
              <a:gd name="T27" fmla="*/ 7951128 h 196"/>
              <a:gd name="T28" fmla="*/ 25582535 w 129"/>
              <a:gd name="T29" fmla="*/ 26503755 h 196"/>
              <a:gd name="T30" fmla="*/ 25582535 w 129"/>
              <a:gd name="T31" fmla="*/ 129868419 h 196"/>
              <a:gd name="T32" fmla="*/ 0 w 129"/>
              <a:gd name="T33" fmla="*/ 161672918 h 196"/>
              <a:gd name="T34" fmla="*/ 0 w 129"/>
              <a:gd name="T35" fmla="*/ 272987085 h 196"/>
              <a:gd name="T36" fmla="*/ 48320881 w 129"/>
              <a:gd name="T37" fmla="*/ 347197582 h 196"/>
              <a:gd name="T38" fmla="*/ 73903423 w 129"/>
              <a:gd name="T39" fmla="*/ 368400580 h 196"/>
              <a:gd name="T40" fmla="*/ 108011775 w 129"/>
              <a:gd name="T41" fmla="*/ 405505829 h 196"/>
              <a:gd name="T42" fmla="*/ 113696807 w 129"/>
              <a:gd name="T43" fmla="*/ 410806578 h 196"/>
              <a:gd name="T44" fmla="*/ 88114253 w 129"/>
              <a:gd name="T45" fmla="*/ 471765302 h 196"/>
              <a:gd name="T46" fmla="*/ 179072694 w 129"/>
              <a:gd name="T47" fmla="*/ 511520925 h 196"/>
              <a:gd name="T48" fmla="*/ 267186973 w 129"/>
              <a:gd name="T49" fmla="*/ 463814177 h 196"/>
              <a:gd name="T50" fmla="*/ 349616193 w 129"/>
              <a:gd name="T51" fmla="*/ 519472050 h 196"/>
              <a:gd name="T52" fmla="*/ 366671212 w 129"/>
              <a:gd name="T53" fmla="*/ 251785714 h 1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9"/>
              <a:gd name="T82" fmla="*/ 0 h 196"/>
              <a:gd name="T83" fmla="*/ 129 w 129"/>
              <a:gd name="T84" fmla="*/ 196 h 1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9" h="196">
                <a:moveTo>
                  <a:pt x="129" y="95"/>
                </a:moveTo>
                <a:lnTo>
                  <a:pt x="126" y="94"/>
                </a:lnTo>
                <a:lnTo>
                  <a:pt x="114" y="77"/>
                </a:lnTo>
                <a:lnTo>
                  <a:pt x="115" y="82"/>
                </a:lnTo>
                <a:lnTo>
                  <a:pt x="106" y="81"/>
                </a:lnTo>
                <a:lnTo>
                  <a:pt x="95" y="80"/>
                </a:lnTo>
                <a:lnTo>
                  <a:pt x="85" y="56"/>
                </a:lnTo>
                <a:lnTo>
                  <a:pt x="65" y="56"/>
                </a:lnTo>
                <a:lnTo>
                  <a:pt x="46" y="43"/>
                </a:lnTo>
                <a:lnTo>
                  <a:pt x="45" y="15"/>
                </a:lnTo>
                <a:lnTo>
                  <a:pt x="44" y="10"/>
                </a:lnTo>
                <a:lnTo>
                  <a:pt x="21" y="0"/>
                </a:lnTo>
                <a:lnTo>
                  <a:pt x="9" y="0"/>
                </a:lnTo>
                <a:lnTo>
                  <a:pt x="9" y="3"/>
                </a:lnTo>
                <a:lnTo>
                  <a:pt x="9" y="10"/>
                </a:lnTo>
                <a:lnTo>
                  <a:pt x="9" y="49"/>
                </a:lnTo>
                <a:lnTo>
                  <a:pt x="0" y="61"/>
                </a:lnTo>
                <a:lnTo>
                  <a:pt x="0" y="103"/>
                </a:lnTo>
                <a:lnTo>
                  <a:pt x="17" y="131"/>
                </a:lnTo>
                <a:lnTo>
                  <a:pt x="26" y="139"/>
                </a:lnTo>
                <a:lnTo>
                  <a:pt x="38" y="153"/>
                </a:lnTo>
                <a:lnTo>
                  <a:pt x="40" y="155"/>
                </a:lnTo>
                <a:lnTo>
                  <a:pt x="31" y="178"/>
                </a:lnTo>
                <a:lnTo>
                  <a:pt x="63" y="193"/>
                </a:lnTo>
                <a:lnTo>
                  <a:pt x="94" y="175"/>
                </a:lnTo>
                <a:lnTo>
                  <a:pt x="123" y="196"/>
                </a:lnTo>
                <a:lnTo>
                  <a:pt x="129" y="95"/>
                </a:lnTo>
              </a:path>
            </a:pathLst>
          </a:custGeom>
          <a:solidFill>
            <a:srgbClr val="FF99CC"/>
          </a:solidFill>
          <a:ln w="1588">
            <a:solidFill>
              <a:srgbClr val="1F1A17"/>
            </a:solidFill>
            <a:prstDash val="solid"/>
            <a:round/>
            <a:headEnd/>
            <a:tailEnd/>
          </a:ln>
        </p:spPr>
        <p:txBody>
          <a:bodyPr/>
          <a:lstStyle/>
          <a:p>
            <a:endParaRPr lang="en-US"/>
          </a:p>
        </p:txBody>
      </p:sp>
      <p:sp>
        <p:nvSpPr>
          <p:cNvPr id="18566" name="Freeform 138"/>
          <p:cNvSpPr>
            <a:spLocks/>
          </p:cNvSpPr>
          <p:nvPr/>
        </p:nvSpPr>
        <p:spPr bwMode="auto">
          <a:xfrm>
            <a:off x="6875464" y="3455989"/>
            <a:ext cx="574675" cy="530225"/>
          </a:xfrm>
          <a:custGeom>
            <a:avLst/>
            <a:gdLst>
              <a:gd name="T0" fmla="*/ 516706785 w 342"/>
              <a:gd name="T1" fmla="*/ 633476904 h 325"/>
              <a:gd name="T2" fmla="*/ 321881843 w 342"/>
              <a:gd name="T3" fmla="*/ 865041777 h 325"/>
              <a:gd name="T4" fmla="*/ 115765097 w 342"/>
              <a:gd name="T5" fmla="*/ 865041777 h 325"/>
              <a:gd name="T6" fmla="*/ 0 w 342"/>
              <a:gd name="T7" fmla="*/ 484423371 h 325"/>
              <a:gd name="T8" fmla="*/ 50823445 w 342"/>
              <a:gd name="T9" fmla="*/ 441837346 h 325"/>
              <a:gd name="T10" fmla="*/ 203293782 w 342"/>
              <a:gd name="T11" fmla="*/ 324722822 h 325"/>
              <a:gd name="T12" fmla="*/ 203293782 w 342"/>
              <a:gd name="T13" fmla="*/ 207609980 h 325"/>
              <a:gd name="T14" fmla="*/ 321881843 w 342"/>
              <a:gd name="T15" fmla="*/ 162361411 h 325"/>
              <a:gd name="T16" fmla="*/ 578823754 w 342"/>
              <a:gd name="T17" fmla="*/ 39925125 h 325"/>
              <a:gd name="T18" fmla="*/ 686118226 w 342"/>
              <a:gd name="T19" fmla="*/ 0 h 325"/>
              <a:gd name="T20" fmla="*/ 700234726 w 342"/>
              <a:gd name="T21" fmla="*/ 21293834 h 325"/>
              <a:gd name="T22" fmla="*/ 796235663 w 342"/>
              <a:gd name="T23" fmla="*/ 143730127 h 325"/>
              <a:gd name="T24" fmla="*/ 824470343 w 342"/>
              <a:gd name="T25" fmla="*/ 228903859 h 325"/>
              <a:gd name="T26" fmla="*/ 866823203 w 342"/>
              <a:gd name="T27" fmla="*/ 266166426 h 325"/>
              <a:gd name="T28" fmla="*/ 866823203 w 342"/>
              <a:gd name="T29" fmla="*/ 338032280 h 325"/>
              <a:gd name="T30" fmla="*/ 903530346 w 342"/>
              <a:gd name="T31" fmla="*/ 369971390 h 325"/>
              <a:gd name="T32" fmla="*/ 951529134 w 342"/>
              <a:gd name="T33" fmla="*/ 407235589 h 325"/>
              <a:gd name="T34" fmla="*/ 962824350 w 342"/>
              <a:gd name="T35" fmla="*/ 420543416 h 325"/>
              <a:gd name="T36" fmla="*/ 965647314 w 342"/>
              <a:gd name="T37" fmla="*/ 420543416 h 325"/>
              <a:gd name="T38" fmla="*/ 937412634 w 342"/>
              <a:gd name="T39" fmla="*/ 465792087 h 325"/>
              <a:gd name="T40" fmla="*/ 683293582 w 342"/>
              <a:gd name="T41" fmla="*/ 524348483 h 325"/>
              <a:gd name="T42" fmla="*/ 666352438 w 342"/>
              <a:gd name="T43" fmla="*/ 534995397 h 325"/>
              <a:gd name="T44" fmla="*/ 643765366 w 342"/>
              <a:gd name="T45" fmla="*/ 550965768 h 325"/>
              <a:gd name="T46" fmla="*/ 621176614 w 342"/>
              <a:gd name="T47" fmla="*/ 564273594 h 325"/>
              <a:gd name="T48" fmla="*/ 601412506 w 342"/>
              <a:gd name="T49" fmla="*/ 580243965 h 325"/>
              <a:gd name="T50" fmla="*/ 581646718 w 342"/>
              <a:gd name="T51" fmla="*/ 593551792 h 325"/>
              <a:gd name="T52" fmla="*/ 559059646 w 342"/>
              <a:gd name="T53" fmla="*/ 606859619 h 325"/>
              <a:gd name="T54" fmla="*/ 539293857 w 342"/>
              <a:gd name="T55" fmla="*/ 622829990 h 325"/>
              <a:gd name="T56" fmla="*/ 516706785 w 342"/>
              <a:gd name="T57" fmla="*/ 633476904 h 32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2"/>
              <a:gd name="T88" fmla="*/ 0 h 325"/>
              <a:gd name="T89" fmla="*/ 342 w 342"/>
              <a:gd name="T90" fmla="*/ 325 h 32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2" h="325">
                <a:moveTo>
                  <a:pt x="183" y="238"/>
                </a:moveTo>
                <a:lnTo>
                  <a:pt x="114" y="325"/>
                </a:lnTo>
                <a:lnTo>
                  <a:pt x="41" y="325"/>
                </a:lnTo>
                <a:lnTo>
                  <a:pt x="0" y="182"/>
                </a:lnTo>
                <a:lnTo>
                  <a:pt x="18" y="166"/>
                </a:lnTo>
                <a:lnTo>
                  <a:pt x="72" y="122"/>
                </a:lnTo>
                <a:lnTo>
                  <a:pt x="72" y="78"/>
                </a:lnTo>
                <a:lnTo>
                  <a:pt x="114" y="61"/>
                </a:lnTo>
                <a:lnTo>
                  <a:pt x="205" y="15"/>
                </a:lnTo>
                <a:lnTo>
                  <a:pt x="243" y="0"/>
                </a:lnTo>
                <a:lnTo>
                  <a:pt x="248" y="8"/>
                </a:lnTo>
                <a:lnTo>
                  <a:pt x="282" y="54"/>
                </a:lnTo>
                <a:lnTo>
                  <a:pt x="292" y="86"/>
                </a:lnTo>
                <a:lnTo>
                  <a:pt x="307" y="100"/>
                </a:lnTo>
                <a:lnTo>
                  <a:pt x="307" y="127"/>
                </a:lnTo>
                <a:lnTo>
                  <a:pt x="320" y="139"/>
                </a:lnTo>
                <a:lnTo>
                  <a:pt x="337" y="153"/>
                </a:lnTo>
                <a:lnTo>
                  <a:pt x="341" y="158"/>
                </a:lnTo>
                <a:lnTo>
                  <a:pt x="342" y="158"/>
                </a:lnTo>
                <a:lnTo>
                  <a:pt x="332" y="175"/>
                </a:lnTo>
                <a:lnTo>
                  <a:pt x="242" y="197"/>
                </a:lnTo>
                <a:lnTo>
                  <a:pt x="236" y="201"/>
                </a:lnTo>
                <a:lnTo>
                  <a:pt x="228" y="207"/>
                </a:lnTo>
                <a:lnTo>
                  <a:pt x="220" y="212"/>
                </a:lnTo>
                <a:lnTo>
                  <a:pt x="213" y="218"/>
                </a:lnTo>
                <a:lnTo>
                  <a:pt x="206" y="223"/>
                </a:lnTo>
                <a:lnTo>
                  <a:pt x="198" y="228"/>
                </a:lnTo>
                <a:lnTo>
                  <a:pt x="191" y="234"/>
                </a:lnTo>
                <a:lnTo>
                  <a:pt x="183" y="238"/>
                </a:lnTo>
                <a:close/>
              </a:path>
            </a:pathLst>
          </a:custGeom>
          <a:solidFill>
            <a:srgbClr val="FF99CC"/>
          </a:solidFill>
          <a:ln w="3175" cap="flat" cmpd="sng">
            <a:solidFill>
              <a:srgbClr val="000000"/>
            </a:solidFill>
            <a:prstDash val="solid"/>
            <a:round/>
            <a:headEnd/>
            <a:tailEnd/>
          </a:ln>
        </p:spPr>
        <p:txBody>
          <a:bodyPr/>
          <a:lstStyle/>
          <a:p>
            <a:endParaRPr lang="en-US"/>
          </a:p>
        </p:txBody>
      </p:sp>
      <p:sp>
        <p:nvSpPr>
          <p:cNvPr id="18567" name="Freeform 139"/>
          <p:cNvSpPr>
            <a:spLocks/>
          </p:cNvSpPr>
          <p:nvPr/>
        </p:nvSpPr>
        <p:spPr bwMode="auto">
          <a:xfrm>
            <a:off x="6875464" y="3455989"/>
            <a:ext cx="574675" cy="530225"/>
          </a:xfrm>
          <a:custGeom>
            <a:avLst/>
            <a:gdLst>
              <a:gd name="T0" fmla="*/ 516706785 w 342"/>
              <a:gd name="T1" fmla="*/ 633476904 h 325"/>
              <a:gd name="T2" fmla="*/ 321881843 w 342"/>
              <a:gd name="T3" fmla="*/ 865041777 h 325"/>
              <a:gd name="T4" fmla="*/ 115765097 w 342"/>
              <a:gd name="T5" fmla="*/ 865041777 h 325"/>
              <a:gd name="T6" fmla="*/ 0 w 342"/>
              <a:gd name="T7" fmla="*/ 484423371 h 325"/>
              <a:gd name="T8" fmla="*/ 50823445 w 342"/>
              <a:gd name="T9" fmla="*/ 441837346 h 325"/>
              <a:gd name="T10" fmla="*/ 203293782 w 342"/>
              <a:gd name="T11" fmla="*/ 324722822 h 325"/>
              <a:gd name="T12" fmla="*/ 203293782 w 342"/>
              <a:gd name="T13" fmla="*/ 207609980 h 325"/>
              <a:gd name="T14" fmla="*/ 321881843 w 342"/>
              <a:gd name="T15" fmla="*/ 162361411 h 325"/>
              <a:gd name="T16" fmla="*/ 578823754 w 342"/>
              <a:gd name="T17" fmla="*/ 39925125 h 325"/>
              <a:gd name="T18" fmla="*/ 686118226 w 342"/>
              <a:gd name="T19" fmla="*/ 0 h 325"/>
              <a:gd name="T20" fmla="*/ 700234726 w 342"/>
              <a:gd name="T21" fmla="*/ 21293834 h 325"/>
              <a:gd name="T22" fmla="*/ 796235663 w 342"/>
              <a:gd name="T23" fmla="*/ 143730127 h 325"/>
              <a:gd name="T24" fmla="*/ 824470343 w 342"/>
              <a:gd name="T25" fmla="*/ 228903859 h 325"/>
              <a:gd name="T26" fmla="*/ 866823203 w 342"/>
              <a:gd name="T27" fmla="*/ 266166426 h 325"/>
              <a:gd name="T28" fmla="*/ 866823203 w 342"/>
              <a:gd name="T29" fmla="*/ 338032280 h 325"/>
              <a:gd name="T30" fmla="*/ 903530346 w 342"/>
              <a:gd name="T31" fmla="*/ 369971390 h 325"/>
              <a:gd name="T32" fmla="*/ 951529134 w 342"/>
              <a:gd name="T33" fmla="*/ 407235589 h 325"/>
              <a:gd name="T34" fmla="*/ 962824350 w 342"/>
              <a:gd name="T35" fmla="*/ 420543416 h 325"/>
              <a:gd name="T36" fmla="*/ 965647314 w 342"/>
              <a:gd name="T37" fmla="*/ 420543416 h 325"/>
              <a:gd name="T38" fmla="*/ 937412634 w 342"/>
              <a:gd name="T39" fmla="*/ 465792087 h 325"/>
              <a:gd name="T40" fmla="*/ 683293582 w 342"/>
              <a:gd name="T41" fmla="*/ 524348483 h 325"/>
              <a:gd name="T42" fmla="*/ 666352438 w 342"/>
              <a:gd name="T43" fmla="*/ 534995397 h 325"/>
              <a:gd name="T44" fmla="*/ 643765366 w 342"/>
              <a:gd name="T45" fmla="*/ 550965768 h 325"/>
              <a:gd name="T46" fmla="*/ 621176614 w 342"/>
              <a:gd name="T47" fmla="*/ 564273594 h 325"/>
              <a:gd name="T48" fmla="*/ 601412506 w 342"/>
              <a:gd name="T49" fmla="*/ 580243965 h 325"/>
              <a:gd name="T50" fmla="*/ 581646718 w 342"/>
              <a:gd name="T51" fmla="*/ 593551792 h 325"/>
              <a:gd name="T52" fmla="*/ 559059646 w 342"/>
              <a:gd name="T53" fmla="*/ 606859619 h 325"/>
              <a:gd name="T54" fmla="*/ 539293857 w 342"/>
              <a:gd name="T55" fmla="*/ 622829990 h 325"/>
              <a:gd name="T56" fmla="*/ 516706785 w 342"/>
              <a:gd name="T57" fmla="*/ 633476904 h 32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2"/>
              <a:gd name="T88" fmla="*/ 0 h 325"/>
              <a:gd name="T89" fmla="*/ 342 w 342"/>
              <a:gd name="T90" fmla="*/ 325 h 32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2" h="325">
                <a:moveTo>
                  <a:pt x="183" y="238"/>
                </a:moveTo>
                <a:lnTo>
                  <a:pt x="114" y="325"/>
                </a:lnTo>
                <a:lnTo>
                  <a:pt x="41" y="325"/>
                </a:lnTo>
                <a:lnTo>
                  <a:pt x="0" y="182"/>
                </a:lnTo>
                <a:lnTo>
                  <a:pt x="18" y="166"/>
                </a:lnTo>
                <a:lnTo>
                  <a:pt x="72" y="122"/>
                </a:lnTo>
                <a:lnTo>
                  <a:pt x="72" y="78"/>
                </a:lnTo>
                <a:lnTo>
                  <a:pt x="114" y="61"/>
                </a:lnTo>
                <a:lnTo>
                  <a:pt x="205" y="15"/>
                </a:lnTo>
                <a:lnTo>
                  <a:pt x="243" y="0"/>
                </a:lnTo>
                <a:lnTo>
                  <a:pt x="248" y="8"/>
                </a:lnTo>
                <a:lnTo>
                  <a:pt x="282" y="54"/>
                </a:lnTo>
                <a:lnTo>
                  <a:pt x="292" y="86"/>
                </a:lnTo>
                <a:lnTo>
                  <a:pt x="307" y="100"/>
                </a:lnTo>
                <a:lnTo>
                  <a:pt x="307" y="127"/>
                </a:lnTo>
                <a:lnTo>
                  <a:pt x="320" y="139"/>
                </a:lnTo>
                <a:lnTo>
                  <a:pt x="337" y="153"/>
                </a:lnTo>
                <a:lnTo>
                  <a:pt x="341" y="158"/>
                </a:lnTo>
                <a:lnTo>
                  <a:pt x="342" y="158"/>
                </a:lnTo>
                <a:lnTo>
                  <a:pt x="332" y="175"/>
                </a:lnTo>
                <a:lnTo>
                  <a:pt x="242" y="197"/>
                </a:lnTo>
                <a:lnTo>
                  <a:pt x="236" y="201"/>
                </a:lnTo>
                <a:lnTo>
                  <a:pt x="228" y="207"/>
                </a:lnTo>
                <a:lnTo>
                  <a:pt x="220" y="212"/>
                </a:lnTo>
                <a:lnTo>
                  <a:pt x="213" y="218"/>
                </a:lnTo>
                <a:lnTo>
                  <a:pt x="206" y="223"/>
                </a:lnTo>
                <a:lnTo>
                  <a:pt x="198" y="228"/>
                </a:lnTo>
                <a:lnTo>
                  <a:pt x="191" y="234"/>
                </a:lnTo>
                <a:lnTo>
                  <a:pt x="183" y="238"/>
                </a:lnTo>
              </a:path>
            </a:pathLst>
          </a:custGeom>
          <a:noFill/>
          <a:ln w="1588">
            <a:solidFill>
              <a:srgbClr val="1F1A17"/>
            </a:solidFill>
            <a:prstDash val="solid"/>
            <a:round/>
            <a:headEnd/>
            <a:tailEnd/>
          </a:ln>
        </p:spPr>
        <p:txBody>
          <a:bodyPr/>
          <a:lstStyle/>
          <a:p>
            <a:endParaRPr lang="en-US"/>
          </a:p>
        </p:txBody>
      </p:sp>
      <p:sp>
        <p:nvSpPr>
          <p:cNvPr id="18568" name="Freeform 140"/>
          <p:cNvSpPr>
            <a:spLocks/>
          </p:cNvSpPr>
          <p:nvPr/>
        </p:nvSpPr>
        <p:spPr bwMode="auto">
          <a:xfrm>
            <a:off x="6480175" y="3905250"/>
            <a:ext cx="896938" cy="719138"/>
          </a:xfrm>
          <a:custGeom>
            <a:avLst/>
            <a:gdLst>
              <a:gd name="T0" fmla="*/ 164247331 w 533"/>
              <a:gd name="T1" fmla="*/ 53183596 h 441"/>
              <a:gd name="T2" fmla="*/ 167079500 w 533"/>
              <a:gd name="T3" fmla="*/ 63820652 h 441"/>
              <a:gd name="T4" fmla="*/ 167079500 w 533"/>
              <a:gd name="T5" fmla="*/ 79775400 h 441"/>
              <a:gd name="T6" fmla="*/ 172742155 w 533"/>
              <a:gd name="T7" fmla="*/ 87752775 h 441"/>
              <a:gd name="T8" fmla="*/ 172742155 w 533"/>
              <a:gd name="T9" fmla="*/ 95730149 h 441"/>
              <a:gd name="T10" fmla="*/ 175574324 w 533"/>
              <a:gd name="T11" fmla="*/ 114344592 h 441"/>
              <a:gd name="T12" fmla="*/ 175574324 w 533"/>
              <a:gd name="T13" fmla="*/ 167528175 h 441"/>
              <a:gd name="T14" fmla="*/ 164247331 w 533"/>
              <a:gd name="T15" fmla="*/ 223371478 h 441"/>
              <a:gd name="T16" fmla="*/ 161415162 w 533"/>
              <a:gd name="T17" fmla="*/ 268577687 h 441"/>
              <a:gd name="T18" fmla="*/ 152920339 w 533"/>
              <a:gd name="T19" fmla="*/ 311124227 h 441"/>
              <a:gd name="T20" fmla="*/ 130264671 w 533"/>
              <a:gd name="T21" fmla="*/ 345693393 h 441"/>
              <a:gd name="T22" fmla="*/ 99114154 w 533"/>
              <a:gd name="T23" fmla="*/ 345693393 h 441"/>
              <a:gd name="T24" fmla="*/ 62301008 w 533"/>
              <a:gd name="T25" fmla="*/ 324419308 h 441"/>
              <a:gd name="T26" fmla="*/ 31150504 w 533"/>
              <a:gd name="T27" fmla="*/ 321761270 h 441"/>
              <a:gd name="T28" fmla="*/ 11326996 w 533"/>
              <a:gd name="T29" fmla="*/ 337716019 h 441"/>
              <a:gd name="T30" fmla="*/ 0 w 533"/>
              <a:gd name="T31" fmla="*/ 353670768 h 441"/>
              <a:gd name="T32" fmla="*/ 14159168 w 533"/>
              <a:gd name="T33" fmla="*/ 388239934 h 441"/>
              <a:gd name="T34" fmla="*/ 48141834 w 533"/>
              <a:gd name="T35" fmla="*/ 422809100 h 441"/>
              <a:gd name="T36" fmla="*/ 73628001 w 533"/>
              <a:gd name="T37" fmla="*/ 457378368 h 441"/>
              <a:gd name="T38" fmla="*/ 73628001 w 533"/>
              <a:gd name="T39" fmla="*/ 518539326 h 441"/>
              <a:gd name="T40" fmla="*/ 65133177 w 533"/>
              <a:gd name="T41" fmla="*/ 579700284 h 441"/>
              <a:gd name="T42" fmla="*/ 73628001 w 533"/>
              <a:gd name="T43" fmla="*/ 632883867 h 441"/>
              <a:gd name="T44" fmla="*/ 90619331 w 533"/>
              <a:gd name="T45" fmla="*/ 667453033 h 441"/>
              <a:gd name="T46" fmla="*/ 121769848 w 533"/>
              <a:gd name="T47" fmla="*/ 696704493 h 441"/>
              <a:gd name="T48" fmla="*/ 178406492 w 533"/>
              <a:gd name="T49" fmla="*/ 739251033 h 441"/>
              <a:gd name="T50" fmla="*/ 252034519 w 533"/>
              <a:gd name="T51" fmla="*/ 779139536 h 441"/>
              <a:gd name="T52" fmla="*/ 317167670 w 533"/>
              <a:gd name="T53" fmla="*/ 827003783 h 441"/>
              <a:gd name="T54" fmla="*/ 328494662 w 533"/>
              <a:gd name="T55" fmla="*/ 861573153 h 441"/>
              <a:gd name="T56" fmla="*/ 328494662 w 533"/>
              <a:gd name="T57" fmla="*/ 896142319 h 441"/>
              <a:gd name="T58" fmla="*/ 345485992 w 533"/>
              <a:gd name="T59" fmla="*/ 928053447 h 441"/>
              <a:gd name="T60" fmla="*/ 387963476 w 533"/>
              <a:gd name="T61" fmla="*/ 944008196 h 441"/>
              <a:gd name="T62" fmla="*/ 430440959 w 533"/>
              <a:gd name="T63" fmla="*/ 957303277 h 441"/>
              <a:gd name="T64" fmla="*/ 438937465 w 533"/>
              <a:gd name="T65" fmla="*/ 997191779 h 441"/>
              <a:gd name="T66" fmla="*/ 430440959 w 533"/>
              <a:gd name="T67" fmla="*/ 1042397988 h 441"/>
              <a:gd name="T68" fmla="*/ 436105297 w 533"/>
              <a:gd name="T69" fmla="*/ 1082284860 h 441"/>
              <a:gd name="T70" fmla="*/ 1226191514 w 533"/>
              <a:gd name="T71" fmla="*/ 1162060235 h 441"/>
              <a:gd name="T72" fmla="*/ 1458402430 w 533"/>
              <a:gd name="T73" fmla="*/ 989214405 h 441"/>
              <a:gd name="T74" fmla="*/ 1223359346 w 533"/>
              <a:gd name="T75" fmla="*/ 717978579 h 441"/>
              <a:gd name="T76" fmla="*/ 1095926895 w 533"/>
              <a:gd name="T77" fmla="*/ 614269450 h 441"/>
              <a:gd name="T78" fmla="*/ 937342272 w 533"/>
              <a:gd name="T79" fmla="*/ 606292075 h 441"/>
              <a:gd name="T80" fmla="*/ 546546522 w 533"/>
              <a:gd name="T81" fmla="*/ 428126908 h 441"/>
              <a:gd name="T82" fmla="*/ 438937465 w 533"/>
              <a:gd name="T83" fmla="*/ 218052141 h 441"/>
              <a:gd name="T84" fmla="*/ 328494662 w 533"/>
              <a:gd name="T85" fmla="*/ 156891133 h 441"/>
              <a:gd name="T86" fmla="*/ 291679834 w 533"/>
              <a:gd name="T87" fmla="*/ 10637046 h 4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33"/>
              <a:gd name="T133" fmla="*/ 0 h 441"/>
              <a:gd name="T134" fmla="*/ 533 w 533"/>
              <a:gd name="T135" fmla="*/ 441 h 4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33" h="441">
                <a:moveTo>
                  <a:pt x="57" y="17"/>
                </a:moveTo>
                <a:lnTo>
                  <a:pt x="57" y="19"/>
                </a:lnTo>
                <a:lnTo>
                  <a:pt x="58" y="20"/>
                </a:lnTo>
                <a:lnTo>
                  <a:pt x="58" y="22"/>
                </a:lnTo>
                <a:lnTo>
                  <a:pt x="58" y="23"/>
                </a:lnTo>
                <a:lnTo>
                  <a:pt x="59" y="24"/>
                </a:lnTo>
                <a:lnTo>
                  <a:pt x="59" y="27"/>
                </a:lnTo>
                <a:lnTo>
                  <a:pt x="59" y="29"/>
                </a:lnTo>
                <a:lnTo>
                  <a:pt x="59" y="30"/>
                </a:lnTo>
                <a:lnTo>
                  <a:pt x="61" y="32"/>
                </a:lnTo>
                <a:lnTo>
                  <a:pt x="61" y="33"/>
                </a:lnTo>
                <a:lnTo>
                  <a:pt x="61" y="35"/>
                </a:lnTo>
                <a:lnTo>
                  <a:pt x="61" y="36"/>
                </a:lnTo>
                <a:lnTo>
                  <a:pt x="61" y="37"/>
                </a:lnTo>
                <a:lnTo>
                  <a:pt x="62" y="43"/>
                </a:lnTo>
                <a:lnTo>
                  <a:pt x="62" y="50"/>
                </a:lnTo>
                <a:lnTo>
                  <a:pt x="62" y="58"/>
                </a:lnTo>
                <a:lnTo>
                  <a:pt x="62" y="63"/>
                </a:lnTo>
                <a:lnTo>
                  <a:pt x="61" y="71"/>
                </a:lnTo>
                <a:lnTo>
                  <a:pt x="59" y="78"/>
                </a:lnTo>
                <a:lnTo>
                  <a:pt x="58" y="84"/>
                </a:lnTo>
                <a:lnTo>
                  <a:pt x="58" y="89"/>
                </a:lnTo>
                <a:lnTo>
                  <a:pt x="57" y="95"/>
                </a:lnTo>
                <a:lnTo>
                  <a:pt x="57" y="101"/>
                </a:lnTo>
                <a:lnTo>
                  <a:pt x="55" y="107"/>
                </a:lnTo>
                <a:lnTo>
                  <a:pt x="55" y="112"/>
                </a:lnTo>
                <a:lnTo>
                  <a:pt x="54" y="117"/>
                </a:lnTo>
                <a:lnTo>
                  <a:pt x="52" y="122"/>
                </a:lnTo>
                <a:lnTo>
                  <a:pt x="50" y="127"/>
                </a:lnTo>
                <a:lnTo>
                  <a:pt x="46" y="130"/>
                </a:lnTo>
                <a:lnTo>
                  <a:pt x="43" y="131"/>
                </a:lnTo>
                <a:lnTo>
                  <a:pt x="39" y="131"/>
                </a:lnTo>
                <a:lnTo>
                  <a:pt x="35" y="130"/>
                </a:lnTo>
                <a:lnTo>
                  <a:pt x="31" y="127"/>
                </a:lnTo>
                <a:lnTo>
                  <a:pt x="26" y="125"/>
                </a:lnTo>
                <a:lnTo>
                  <a:pt x="22" y="122"/>
                </a:lnTo>
                <a:lnTo>
                  <a:pt x="17" y="121"/>
                </a:lnTo>
                <a:lnTo>
                  <a:pt x="13" y="121"/>
                </a:lnTo>
                <a:lnTo>
                  <a:pt x="11" y="121"/>
                </a:lnTo>
                <a:lnTo>
                  <a:pt x="8" y="122"/>
                </a:lnTo>
                <a:lnTo>
                  <a:pt x="7" y="124"/>
                </a:lnTo>
                <a:lnTo>
                  <a:pt x="4" y="127"/>
                </a:lnTo>
                <a:lnTo>
                  <a:pt x="2" y="128"/>
                </a:lnTo>
                <a:lnTo>
                  <a:pt x="0" y="131"/>
                </a:lnTo>
                <a:lnTo>
                  <a:pt x="0" y="133"/>
                </a:lnTo>
                <a:lnTo>
                  <a:pt x="0" y="135"/>
                </a:lnTo>
                <a:lnTo>
                  <a:pt x="2" y="141"/>
                </a:lnTo>
                <a:lnTo>
                  <a:pt x="5" y="146"/>
                </a:lnTo>
                <a:lnTo>
                  <a:pt x="9" y="150"/>
                </a:lnTo>
                <a:lnTo>
                  <a:pt x="13" y="154"/>
                </a:lnTo>
                <a:lnTo>
                  <a:pt x="17" y="159"/>
                </a:lnTo>
                <a:lnTo>
                  <a:pt x="21" y="161"/>
                </a:lnTo>
                <a:lnTo>
                  <a:pt x="25" y="167"/>
                </a:lnTo>
                <a:lnTo>
                  <a:pt x="26" y="172"/>
                </a:lnTo>
                <a:lnTo>
                  <a:pt x="27" y="179"/>
                </a:lnTo>
                <a:lnTo>
                  <a:pt x="27" y="186"/>
                </a:lnTo>
                <a:lnTo>
                  <a:pt x="26" y="195"/>
                </a:lnTo>
                <a:lnTo>
                  <a:pt x="25" y="202"/>
                </a:lnTo>
                <a:lnTo>
                  <a:pt x="25" y="209"/>
                </a:lnTo>
                <a:lnTo>
                  <a:pt x="23" y="218"/>
                </a:lnTo>
                <a:lnTo>
                  <a:pt x="23" y="225"/>
                </a:lnTo>
                <a:lnTo>
                  <a:pt x="25" y="232"/>
                </a:lnTo>
                <a:lnTo>
                  <a:pt x="26" y="238"/>
                </a:lnTo>
                <a:lnTo>
                  <a:pt x="27" y="242"/>
                </a:lnTo>
                <a:lnTo>
                  <a:pt x="30" y="247"/>
                </a:lnTo>
                <a:lnTo>
                  <a:pt x="32" y="251"/>
                </a:lnTo>
                <a:lnTo>
                  <a:pt x="36" y="255"/>
                </a:lnTo>
                <a:lnTo>
                  <a:pt x="40" y="259"/>
                </a:lnTo>
                <a:lnTo>
                  <a:pt x="43" y="262"/>
                </a:lnTo>
                <a:lnTo>
                  <a:pt x="46" y="267"/>
                </a:lnTo>
                <a:lnTo>
                  <a:pt x="54" y="272"/>
                </a:lnTo>
                <a:lnTo>
                  <a:pt x="63" y="278"/>
                </a:lnTo>
                <a:lnTo>
                  <a:pt x="71" y="283"/>
                </a:lnTo>
                <a:lnTo>
                  <a:pt x="80" y="288"/>
                </a:lnTo>
                <a:lnTo>
                  <a:pt x="89" y="293"/>
                </a:lnTo>
                <a:lnTo>
                  <a:pt x="96" y="298"/>
                </a:lnTo>
                <a:lnTo>
                  <a:pt x="104" y="304"/>
                </a:lnTo>
                <a:lnTo>
                  <a:pt x="112" y="311"/>
                </a:lnTo>
                <a:lnTo>
                  <a:pt x="113" y="316"/>
                </a:lnTo>
                <a:lnTo>
                  <a:pt x="114" y="319"/>
                </a:lnTo>
                <a:lnTo>
                  <a:pt x="116" y="324"/>
                </a:lnTo>
                <a:lnTo>
                  <a:pt x="116" y="329"/>
                </a:lnTo>
                <a:lnTo>
                  <a:pt x="116" y="333"/>
                </a:lnTo>
                <a:lnTo>
                  <a:pt x="116" y="337"/>
                </a:lnTo>
                <a:lnTo>
                  <a:pt x="117" y="342"/>
                </a:lnTo>
                <a:lnTo>
                  <a:pt x="118" y="346"/>
                </a:lnTo>
                <a:lnTo>
                  <a:pt x="122" y="349"/>
                </a:lnTo>
                <a:lnTo>
                  <a:pt x="127" y="350"/>
                </a:lnTo>
                <a:lnTo>
                  <a:pt x="132" y="353"/>
                </a:lnTo>
                <a:lnTo>
                  <a:pt x="137" y="355"/>
                </a:lnTo>
                <a:lnTo>
                  <a:pt x="143" y="356"/>
                </a:lnTo>
                <a:lnTo>
                  <a:pt x="146" y="358"/>
                </a:lnTo>
                <a:lnTo>
                  <a:pt x="152" y="360"/>
                </a:lnTo>
                <a:lnTo>
                  <a:pt x="154" y="365"/>
                </a:lnTo>
                <a:lnTo>
                  <a:pt x="155" y="369"/>
                </a:lnTo>
                <a:lnTo>
                  <a:pt x="155" y="375"/>
                </a:lnTo>
                <a:lnTo>
                  <a:pt x="155" y="381"/>
                </a:lnTo>
                <a:lnTo>
                  <a:pt x="153" y="386"/>
                </a:lnTo>
                <a:lnTo>
                  <a:pt x="152" y="392"/>
                </a:lnTo>
                <a:lnTo>
                  <a:pt x="152" y="398"/>
                </a:lnTo>
                <a:lnTo>
                  <a:pt x="152" y="402"/>
                </a:lnTo>
                <a:lnTo>
                  <a:pt x="154" y="407"/>
                </a:lnTo>
                <a:lnTo>
                  <a:pt x="187" y="440"/>
                </a:lnTo>
                <a:lnTo>
                  <a:pt x="190" y="441"/>
                </a:lnTo>
                <a:lnTo>
                  <a:pt x="433" y="437"/>
                </a:lnTo>
                <a:lnTo>
                  <a:pt x="533" y="435"/>
                </a:lnTo>
                <a:lnTo>
                  <a:pt x="533" y="404"/>
                </a:lnTo>
                <a:lnTo>
                  <a:pt x="515" y="372"/>
                </a:lnTo>
                <a:lnTo>
                  <a:pt x="414" y="313"/>
                </a:lnTo>
                <a:lnTo>
                  <a:pt x="407" y="284"/>
                </a:lnTo>
                <a:lnTo>
                  <a:pt x="432" y="270"/>
                </a:lnTo>
                <a:lnTo>
                  <a:pt x="409" y="255"/>
                </a:lnTo>
                <a:lnTo>
                  <a:pt x="390" y="234"/>
                </a:lnTo>
                <a:lnTo>
                  <a:pt x="387" y="231"/>
                </a:lnTo>
                <a:lnTo>
                  <a:pt x="381" y="254"/>
                </a:lnTo>
                <a:lnTo>
                  <a:pt x="359" y="255"/>
                </a:lnTo>
                <a:lnTo>
                  <a:pt x="331" y="228"/>
                </a:lnTo>
                <a:lnTo>
                  <a:pt x="289" y="222"/>
                </a:lnTo>
                <a:lnTo>
                  <a:pt x="263" y="205"/>
                </a:lnTo>
                <a:lnTo>
                  <a:pt x="193" y="161"/>
                </a:lnTo>
                <a:lnTo>
                  <a:pt x="171" y="120"/>
                </a:lnTo>
                <a:lnTo>
                  <a:pt x="162" y="81"/>
                </a:lnTo>
                <a:lnTo>
                  <a:pt x="155" y="82"/>
                </a:lnTo>
                <a:lnTo>
                  <a:pt x="155" y="81"/>
                </a:lnTo>
                <a:lnTo>
                  <a:pt x="134" y="84"/>
                </a:lnTo>
                <a:lnTo>
                  <a:pt x="116" y="59"/>
                </a:lnTo>
                <a:lnTo>
                  <a:pt x="134" y="29"/>
                </a:lnTo>
                <a:lnTo>
                  <a:pt x="117" y="32"/>
                </a:lnTo>
                <a:lnTo>
                  <a:pt x="103" y="4"/>
                </a:lnTo>
                <a:lnTo>
                  <a:pt x="80" y="0"/>
                </a:lnTo>
                <a:lnTo>
                  <a:pt x="57" y="17"/>
                </a:lnTo>
                <a:close/>
              </a:path>
            </a:pathLst>
          </a:custGeom>
          <a:solidFill>
            <a:srgbClr val="FF99CC"/>
          </a:solidFill>
          <a:ln w="9525">
            <a:solidFill>
              <a:srgbClr val="000000"/>
            </a:solidFill>
            <a:round/>
            <a:headEnd/>
            <a:tailEnd/>
          </a:ln>
        </p:spPr>
        <p:txBody>
          <a:bodyPr/>
          <a:lstStyle/>
          <a:p>
            <a:endParaRPr lang="en-US"/>
          </a:p>
        </p:txBody>
      </p:sp>
      <p:sp>
        <p:nvSpPr>
          <p:cNvPr id="18569" name="Text Box 142"/>
          <p:cNvSpPr txBox="1">
            <a:spLocks noChangeArrowheads="1"/>
          </p:cNvSpPr>
          <p:nvPr/>
        </p:nvSpPr>
        <p:spPr bwMode="auto">
          <a:xfrm>
            <a:off x="5989638" y="766763"/>
            <a:ext cx="728662" cy="214312"/>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SISKIYOU</a:t>
            </a:r>
          </a:p>
        </p:txBody>
      </p:sp>
      <p:sp>
        <p:nvSpPr>
          <p:cNvPr id="18570" name="Text Box 143"/>
          <p:cNvSpPr txBox="1">
            <a:spLocks noChangeArrowheads="1"/>
          </p:cNvSpPr>
          <p:nvPr/>
        </p:nvSpPr>
        <p:spPr bwMode="auto">
          <a:xfrm>
            <a:off x="6799264" y="844551"/>
            <a:ext cx="727075" cy="214313"/>
          </a:xfrm>
          <a:prstGeom prst="rect">
            <a:avLst/>
          </a:prstGeom>
          <a:noFill/>
          <a:ln w="12700">
            <a:noFill/>
            <a:miter lim="800000"/>
            <a:headEnd/>
            <a:tailEnd/>
          </a:ln>
        </p:spPr>
        <p:txBody>
          <a:bodyPr>
            <a:spAutoFit/>
          </a:bodyPr>
          <a:lstStyle/>
          <a:p>
            <a:pPr algn="ctr">
              <a:spcBef>
                <a:spcPct val="50000"/>
              </a:spcBef>
            </a:pPr>
            <a:r>
              <a:rPr lang="en-US" sz="800" dirty="0">
                <a:solidFill>
                  <a:schemeClr val="bg1"/>
                </a:solidFill>
                <a:latin typeface="Times New Roman" charset="0"/>
              </a:rPr>
              <a:t>MODOC</a:t>
            </a:r>
          </a:p>
        </p:txBody>
      </p:sp>
      <p:sp>
        <p:nvSpPr>
          <p:cNvPr id="18571" name="Text Box 144"/>
          <p:cNvSpPr txBox="1">
            <a:spLocks noChangeArrowheads="1"/>
          </p:cNvSpPr>
          <p:nvPr/>
        </p:nvSpPr>
        <p:spPr bwMode="auto">
          <a:xfrm>
            <a:off x="6880226" y="1312863"/>
            <a:ext cx="646113" cy="214312"/>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LASSEN</a:t>
            </a:r>
          </a:p>
        </p:txBody>
      </p:sp>
      <p:sp>
        <p:nvSpPr>
          <p:cNvPr id="18572" name="Text Box 145"/>
          <p:cNvSpPr txBox="1">
            <a:spLocks noChangeArrowheads="1"/>
          </p:cNvSpPr>
          <p:nvPr/>
        </p:nvSpPr>
        <p:spPr bwMode="auto">
          <a:xfrm>
            <a:off x="6232526" y="1312863"/>
            <a:ext cx="746125" cy="214312"/>
          </a:xfrm>
          <a:prstGeom prst="rect">
            <a:avLst/>
          </a:prstGeom>
          <a:noFill/>
          <a:ln w="12700">
            <a:noFill/>
            <a:miter lim="800000"/>
            <a:headEnd/>
            <a:tailEnd/>
          </a:ln>
        </p:spPr>
        <p:txBody>
          <a:bodyPr>
            <a:spAutoFit/>
          </a:bodyPr>
          <a:lstStyle/>
          <a:p>
            <a:r>
              <a:rPr lang="en-US" sz="800">
                <a:solidFill>
                  <a:schemeClr val="bg1"/>
                </a:solidFill>
                <a:latin typeface="Times New Roman" charset="0"/>
              </a:rPr>
              <a:t>SHASTA</a:t>
            </a:r>
          </a:p>
        </p:txBody>
      </p:sp>
      <p:sp>
        <p:nvSpPr>
          <p:cNvPr id="18573" name="Text Box 146"/>
          <p:cNvSpPr txBox="1">
            <a:spLocks noChangeArrowheads="1"/>
          </p:cNvSpPr>
          <p:nvPr/>
        </p:nvSpPr>
        <p:spPr bwMode="auto">
          <a:xfrm rot="-4807951">
            <a:off x="5669757" y="1437482"/>
            <a:ext cx="625475" cy="214312"/>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TRINITY</a:t>
            </a:r>
          </a:p>
        </p:txBody>
      </p:sp>
      <p:sp>
        <p:nvSpPr>
          <p:cNvPr id="18574" name="Text Box 147"/>
          <p:cNvSpPr txBox="1">
            <a:spLocks noChangeArrowheads="1"/>
          </p:cNvSpPr>
          <p:nvPr/>
        </p:nvSpPr>
        <p:spPr bwMode="auto">
          <a:xfrm rot="-4990992">
            <a:off x="5237957" y="1359694"/>
            <a:ext cx="781050" cy="214313"/>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HUMBOLDT</a:t>
            </a:r>
          </a:p>
        </p:txBody>
      </p:sp>
      <p:sp>
        <p:nvSpPr>
          <p:cNvPr id="18575" name="Text Box 148"/>
          <p:cNvSpPr txBox="1">
            <a:spLocks noChangeArrowheads="1"/>
          </p:cNvSpPr>
          <p:nvPr/>
        </p:nvSpPr>
        <p:spPr bwMode="auto">
          <a:xfrm>
            <a:off x="5410201" y="609600"/>
            <a:ext cx="646113" cy="304800"/>
          </a:xfrm>
          <a:prstGeom prst="rect">
            <a:avLst/>
          </a:prstGeom>
          <a:noFill/>
          <a:ln w="12700">
            <a:noFill/>
            <a:miter lim="800000"/>
            <a:headEnd/>
            <a:tailEnd/>
          </a:ln>
        </p:spPr>
        <p:txBody>
          <a:bodyPr>
            <a:spAutoFit/>
          </a:bodyPr>
          <a:lstStyle/>
          <a:p>
            <a:pPr algn="ctr">
              <a:spcBef>
                <a:spcPct val="50000"/>
              </a:spcBef>
            </a:pPr>
            <a:r>
              <a:rPr lang="en-US" sz="700">
                <a:solidFill>
                  <a:schemeClr val="bg1"/>
                </a:solidFill>
                <a:latin typeface="Times New Roman" charset="0"/>
              </a:rPr>
              <a:t>DEL NORTE</a:t>
            </a:r>
          </a:p>
        </p:txBody>
      </p:sp>
      <p:sp>
        <p:nvSpPr>
          <p:cNvPr id="18576" name="Text Box 149"/>
          <p:cNvSpPr txBox="1">
            <a:spLocks noChangeArrowheads="1"/>
          </p:cNvSpPr>
          <p:nvPr/>
        </p:nvSpPr>
        <p:spPr bwMode="auto">
          <a:xfrm rot="-5333198">
            <a:off x="5337176" y="2227263"/>
            <a:ext cx="969962" cy="214313"/>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MENDOCINO</a:t>
            </a:r>
          </a:p>
        </p:txBody>
      </p:sp>
      <p:sp>
        <p:nvSpPr>
          <p:cNvPr id="18577" name="Text Box 150"/>
          <p:cNvSpPr txBox="1">
            <a:spLocks noChangeArrowheads="1"/>
          </p:cNvSpPr>
          <p:nvPr/>
        </p:nvSpPr>
        <p:spPr bwMode="auto">
          <a:xfrm>
            <a:off x="5989639" y="1782763"/>
            <a:ext cx="890587" cy="214312"/>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TEHAMA</a:t>
            </a:r>
          </a:p>
        </p:txBody>
      </p:sp>
      <p:sp>
        <p:nvSpPr>
          <p:cNvPr id="18578" name="Text Box 151"/>
          <p:cNvSpPr txBox="1">
            <a:spLocks noChangeArrowheads="1"/>
          </p:cNvSpPr>
          <p:nvPr/>
        </p:nvSpPr>
        <p:spPr bwMode="auto">
          <a:xfrm>
            <a:off x="6799263" y="1860551"/>
            <a:ext cx="646112" cy="214313"/>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PLUMAS</a:t>
            </a:r>
          </a:p>
        </p:txBody>
      </p:sp>
      <p:sp>
        <p:nvSpPr>
          <p:cNvPr id="18579" name="Text Box 152"/>
          <p:cNvSpPr txBox="1">
            <a:spLocks noChangeArrowheads="1"/>
          </p:cNvSpPr>
          <p:nvPr/>
        </p:nvSpPr>
        <p:spPr bwMode="auto">
          <a:xfrm>
            <a:off x="6005513" y="2089151"/>
            <a:ext cx="647700" cy="214313"/>
          </a:xfrm>
          <a:prstGeom prst="rect">
            <a:avLst/>
          </a:prstGeom>
          <a:noFill/>
          <a:ln w="12700">
            <a:noFill/>
            <a:miter lim="800000"/>
            <a:headEnd/>
            <a:tailEnd/>
          </a:ln>
        </p:spPr>
        <p:txBody>
          <a:bodyPr>
            <a:spAutoFit/>
          </a:bodyPr>
          <a:lstStyle/>
          <a:p>
            <a:pPr>
              <a:spcBef>
                <a:spcPct val="50000"/>
              </a:spcBef>
            </a:pPr>
            <a:r>
              <a:rPr lang="en-US" sz="800" dirty="0">
                <a:solidFill>
                  <a:schemeClr val="bg1"/>
                </a:solidFill>
                <a:latin typeface="Times New Roman" charset="0"/>
              </a:rPr>
              <a:t>GLENN</a:t>
            </a:r>
          </a:p>
        </p:txBody>
      </p:sp>
      <p:sp>
        <p:nvSpPr>
          <p:cNvPr id="18580" name="Text Box 153"/>
          <p:cNvSpPr txBox="1">
            <a:spLocks noChangeArrowheads="1"/>
          </p:cNvSpPr>
          <p:nvPr/>
        </p:nvSpPr>
        <p:spPr bwMode="auto">
          <a:xfrm>
            <a:off x="6475414" y="2095501"/>
            <a:ext cx="727075" cy="214313"/>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BUTTE</a:t>
            </a:r>
          </a:p>
        </p:txBody>
      </p:sp>
      <p:sp>
        <p:nvSpPr>
          <p:cNvPr id="18581" name="Text Box 154"/>
          <p:cNvSpPr txBox="1">
            <a:spLocks noChangeArrowheads="1"/>
          </p:cNvSpPr>
          <p:nvPr/>
        </p:nvSpPr>
        <p:spPr bwMode="auto">
          <a:xfrm>
            <a:off x="6902088" y="2114796"/>
            <a:ext cx="727075" cy="214313"/>
          </a:xfrm>
          <a:prstGeom prst="rect">
            <a:avLst/>
          </a:prstGeom>
          <a:noFill/>
          <a:ln w="12700">
            <a:noFill/>
            <a:miter lim="800000"/>
            <a:headEnd/>
            <a:tailEnd/>
          </a:ln>
        </p:spPr>
        <p:txBody>
          <a:bodyPr>
            <a:spAutoFit/>
          </a:bodyPr>
          <a:lstStyle/>
          <a:p>
            <a:pPr algn="ctr">
              <a:spcBef>
                <a:spcPct val="50000"/>
              </a:spcBef>
            </a:pPr>
            <a:r>
              <a:rPr lang="en-US" sz="800" dirty="0">
                <a:solidFill>
                  <a:schemeClr val="bg1"/>
                </a:solidFill>
                <a:latin typeface="Times New Roman" charset="0"/>
              </a:rPr>
              <a:t>SIERRA</a:t>
            </a:r>
          </a:p>
        </p:txBody>
      </p:sp>
      <p:sp>
        <p:nvSpPr>
          <p:cNvPr id="18582" name="Text Box 155"/>
          <p:cNvSpPr txBox="1">
            <a:spLocks noChangeArrowheads="1"/>
          </p:cNvSpPr>
          <p:nvPr/>
        </p:nvSpPr>
        <p:spPr bwMode="auto">
          <a:xfrm>
            <a:off x="6880226" y="2252663"/>
            <a:ext cx="727075" cy="214312"/>
          </a:xfrm>
          <a:prstGeom prst="rect">
            <a:avLst/>
          </a:prstGeom>
          <a:noFill/>
          <a:ln w="12700">
            <a:noFill/>
            <a:miter lim="800000"/>
            <a:headEnd/>
            <a:tailEnd/>
          </a:ln>
        </p:spPr>
        <p:txBody>
          <a:bodyPr>
            <a:spAutoFit/>
          </a:bodyPr>
          <a:lstStyle/>
          <a:p>
            <a:pPr algn="ctr">
              <a:spcBef>
                <a:spcPct val="50000"/>
              </a:spcBef>
            </a:pPr>
            <a:r>
              <a:rPr lang="en-US" sz="800" dirty="0">
                <a:solidFill>
                  <a:schemeClr val="bg1"/>
                </a:solidFill>
                <a:latin typeface="Times New Roman" charset="0"/>
              </a:rPr>
              <a:t>NEVADA</a:t>
            </a:r>
          </a:p>
        </p:txBody>
      </p:sp>
      <p:sp>
        <p:nvSpPr>
          <p:cNvPr id="18583" name="Text Box 156"/>
          <p:cNvSpPr txBox="1">
            <a:spLocks noChangeArrowheads="1"/>
          </p:cNvSpPr>
          <p:nvPr/>
        </p:nvSpPr>
        <p:spPr bwMode="auto">
          <a:xfrm>
            <a:off x="6961188" y="2408238"/>
            <a:ext cx="646112" cy="214312"/>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PLACER</a:t>
            </a:r>
          </a:p>
        </p:txBody>
      </p:sp>
      <p:sp>
        <p:nvSpPr>
          <p:cNvPr id="18584" name="Text Box 157"/>
          <p:cNvSpPr txBox="1">
            <a:spLocks noChangeArrowheads="1"/>
          </p:cNvSpPr>
          <p:nvPr/>
        </p:nvSpPr>
        <p:spPr bwMode="auto">
          <a:xfrm>
            <a:off x="6948244" y="2642395"/>
            <a:ext cx="727075" cy="184150"/>
          </a:xfrm>
          <a:prstGeom prst="rect">
            <a:avLst/>
          </a:prstGeom>
          <a:noFill/>
          <a:ln w="12700">
            <a:noFill/>
            <a:miter lim="800000"/>
            <a:headEnd/>
            <a:tailEnd/>
          </a:ln>
        </p:spPr>
        <p:txBody>
          <a:bodyPr>
            <a:spAutoFit/>
          </a:bodyPr>
          <a:lstStyle/>
          <a:p>
            <a:pPr algn="ctr">
              <a:spcBef>
                <a:spcPct val="50000"/>
              </a:spcBef>
            </a:pPr>
            <a:r>
              <a:rPr lang="en-US" sz="600">
                <a:solidFill>
                  <a:schemeClr val="bg1"/>
                </a:solidFill>
                <a:latin typeface="Times New Roman" charset="0"/>
              </a:rPr>
              <a:t>EL DORADO</a:t>
            </a:r>
          </a:p>
        </p:txBody>
      </p:sp>
      <p:sp>
        <p:nvSpPr>
          <p:cNvPr id="18585" name="Text Box 158"/>
          <p:cNvSpPr txBox="1">
            <a:spLocks noChangeArrowheads="1"/>
          </p:cNvSpPr>
          <p:nvPr/>
        </p:nvSpPr>
        <p:spPr bwMode="auto">
          <a:xfrm>
            <a:off x="7526339" y="2790825"/>
            <a:ext cx="242887" cy="457200"/>
          </a:xfrm>
          <a:prstGeom prst="rect">
            <a:avLst/>
          </a:prstGeom>
          <a:noFill/>
          <a:ln w="12700">
            <a:noFill/>
            <a:miter lim="800000"/>
            <a:headEnd/>
            <a:tailEnd/>
          </a:ln>
        </p:spPr>
        <p:txBody>
          <a:bodyPr>
            <a:spAutoFit/>
          </a:bodyPr>
          <a:lstStyle/>
          <a:p>
            <a:pPr>
              <a:spcBef>
                <a:spcPct val="50000"/>
              </a:spcBef>
            </a:pPr>
            <a:endParaRPr lang="en-US" sz="2400">
              <a:solidFill>
                <a:schemeClr val="bg1"/>
              </a:solidFill>
              <a:latin typeface="Times New Roman" charset="0"/>
            </a:endParaRPr>
          </a:p>
        </p:txBody>
      </p:sp>
      <p:sp>
        <p:nvSpPr>
          <p:cNvPr id="18586" name="Text Box 159"/>
          <p:cNvSpPr txBox="1">
            <a:spLocks noChangeArrowheads="1"/>
          </p:cNvSpPr>
          <p:nvPr/>
        </p:nvSpPr>
        <p:spPr bwMode="auto">
          <a:xfrm>
            <a:off x="7364413" y="2798764"/>
            <a:ext cx="647700" cy="198437"/>
          </a:xfrm>
          <a:prstGeom prst="rect">
            <a:avLst/>
          </a:prstGeom>
          <a:noFill/>
          <a:ln w="12700">
            <a:noFill/>
            <a:miter lim="800000"/>
            <a:headEnd/>
            <a:tailEnd/>
          </a:ln>
        </p:spPr>
        <p:txBody>
          <a:bodyPr>
            <a:spAutoFit/>
          </a:bodyPr>
          <a:lstStyle/>
          <a:p>
            <a:pPr algn="ctr">
              <a:spcBef>
                <a:spcPct val="50000"/>
              </a:spcBef>
            </a:pPr>
            <a:r>
              <a:rPr lang="en-US" sz="700" dirty="0">
                <a:solidFill>
                  <a:schemeClr val="bg1"/>
                </a:solidFill>
                <a:latin typeface="Times New Roman" charset="0"/>
              </a:rPr>
              <a:t>ALPINE</a:t>
            </a:r>
          </a:p>
        </p:txBody>
      </p:sp>
      <p:sp>
        <p:nvSpPr>
          <p:cNvPr id="18587" name="Text Box 160"/>
          <p:cNvSpPr txBox="1">
            <a:spLocks noChangeArrowheads="1"/>
          </p:cNvSpPr>
          <p:nvPr/>
        </p:nvSpPr>
        <p:spPr bwMode="auto">
          <a:xfrm rot="-1010123">
            <a:off x="6799264" y="2798764"/>
            <a:ext cx="808037" cy="198437"/>
          </a:xfrm>
          <a:prstGeom prst="rect">
            <a:avLst/>
          </a:prstGeom>
          <a:noFill/>
          <a:ln w="12700">
            <a:noFill/>
            <a:miter lim="800000"/>
            <a:headEnd/>
            <a:tailEnd/>
          </a:ln>
        </p:spPr>
        <p:txBody>
          <a:bodyPr>
            <a:spAutoFit/>
          </a:bodyPr>
          <a:lstStyle/>
          <a:p>
            <a:pPr algn="ctr">
              <a:spcBef>
                <a:spcPct val="50000"/>
              </a:spcBef>
            </a:pPr>
            <a:r>
              <a:rPr lang="en-US" sz="700">
                <a:solidFill>
                  <a:schemeClr val="bg1"/>
                </a:solidFill>
                <a:latin typeface="Times New Roman" charset="0"/>
              </a:rPr>
              <a:t>AMADOR</a:t>
            </a:r>
          </a:p>
        </p:txBody>
      </p:sp>
      <p:sp>
        <p:nvSpPr>
          <p:cNvPr id="18588" name="Text Box 161"/>
          <p:cNvSpPr txBox="1">
            <a:spLocks noChangeArrowheads="1"/>
          </p:cNvSpPr>
          <p:nvPr/>
        </p:nvSpPr>
        <p:spPr bwMode="auto">
          <a:xfrm>
            <a:off x="6115050" y="2305051"/>
            <a:ext cx="647700" cy="200025"/>
          </a:xfrm>
          <a:prstGeom prst="rect">
            <a:avLst/>
          </a:prstGeom>
          <a:noFill/>
          <a:ln w="12700">
            <a:noFill/>
            <a:miter lim="800000"/>
            <a:headEnd/>
            <a:tailEnd/>
          </a:ln>
        </p:spPr>
        <p:txBody>
          <a:bodyPr>
            <a:spAutoFit/>
          </a:bodyPr>
          <a:lstStyle/>
          <a:p>
            <a:pPr>
              <a:spcBef>
                <a:spcPct val="50000"/>
              </a:spcBef>
            </a:pPr>
            <a:r>
              <a:rPr lang="en-US" sz="700">
                <a:solidFill>
                  <a:schemeClr val="bg1"/>
                </a:solidFill>
                <a:latin typeface="Times New Roman" charset="0"/>
              </a:rPr>
              <a:t>COLUSA</a:t>
            </a:r>
          </a:p>
        </p:txBody>
      </p:sp>
      <p:sp>
        <p:nvSpPr>
          <p:cNvPr id="18589" name="Text Box 162"/>
          <p:cNvSpPr txBox="1">
            <a:spLocks noChangeArrowheads="1"/>
          </p:cNvSpPr>
          <p:nvPr/>
        </p:nvSpPr>
        <p:spPr bwMode="auto">
          <a:xfrm>
            <a:off x="5943600" y="2438401"/>
            <a:ext cx="647700" cy="214313"/>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LAKE</a:t>
            </a:r>
          </a:p>
        </p:txBody>
      </p:sp>
      <p:sp>
        <p:nvSpPr>
          <p:cNvPr id="18590" name="Text Box 163"/>
          <p:cNvSpPr txBox="1">
            <a:spLocks noChangeArrowheads="1"/>
          </p:cNvSpPr>
          <p:nvPr/>
        </p:nvSpPr>
        <p:spPr bwMode="auto">
          <a:xfrm rot="3260770">
            <a:off x="5734050" y="2781302"/>
            <a:ext cx="727075" cy="215900"/>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SONOMA</a:t>
            </a:r>
          </a:p>
        </p:txBody>
      </p:sp>
      <p:sp>
        <p:nvSpPr>
          <p:cNvPr id="18591" name="Text Box 164"/>
          <p:cNvSpPr txBox="1">
            <a:spLocks noChangeArrowheads="1"/>
          </p:cNvSpPr>
          <p:nvPr/>
        </p:nvSpPr>
        <p:spPr bwMode="auto">
          <a:xfrm>
            <a:off x="6019800" y="2743201"/>
            <a:ext cx="647700" cy="214313"/>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NAPA</a:t>
            </a:r>
          </a:p>
        </p:txBody>
      </p:sp>
      <p:sp>
        <p:nvSpPr>
          <p:cNvPr id="18592" name="Text Box 165"/>
          <p:cNvSpPr txBox="1">
            <a:spLocks noChangeArrowheads="1"/>
          </p:cNvSpPr>
          <p:nvPr/>
        </p:nvSpPr>
        <p:spPr bwMode="auto">
          <a:xfrm>
            <a:off x="6324600" y="2667001"/>
            <a:ext cx="566738" cy="214313"/>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YOLO</a:t>
            </a:r>
          </a:p>
        </p:txBody>
      </p:sp>
      <p:sp>
        <p:nvSpPr>
          <p:cNvPr id="18593" name="Text Box 166"/>
          <p:cNvSpPr txBox="1">
            <a:spLocks noChangeArrowheads="1"/>
          </p:cNvSpPr>
          <p:nvPr/>
        </p:nvSpPr>
        <p:spPr bwMode="auto">
          <a:xfrm rot="-2680941">
            <a:off x="6477001" y="2286000"/>
            <a:ext cx="727075" cy="198438"/>
          </a:xfrm>
          <a:prstGeom prst="rect">
            <a:avLst/>
          </a:prstGeom>
          <a:noFill/>
          <a:ln w="12700">
            <a:noFill/>
            <a:miter lim="800000"/>
            <a:headEnd/>
            <a:tailEnd/>
          </a:ln>
        </p:spPr>
        <p:txBody>
          <a:bodyPr>
            <a:spAutoFit/>
          </a:bodyPr>
          <a:lstStyle/>
          <a:p>
            <a:pPr algn="ctr">
              <a:spcBef>
                <a:spcPct val="50000"/>
              </a:spcBef>
            </a:pPr>
            <a:r>
              <a:rPr lang="en-US" sz="700">
                <a:solidFill>
                  <a:schemeClr val="bg1"/>
                </a:solidFill>
                <a:latin typeface="Times New Roman" charset="0"/>
              </a:rPr>
              <a:t>YUBA</a:t>
            </a:r>
          </a:p>
        </p:txBody>
      </p:sp>
      <p:sp>
        <p:nvSpPr>
          <p:cNvPr id="18594" name="Text Box 167"/>
          <p:cNvSpPr txBox="1">
            <a:spLocks noChangeArrowheads="1"/>
          </p:cNvSpPr>
          <p:nvPr/>
        </p:nvSpPr>
        <p:spPr bwMode="auto">
          <a:xfrm rot="3132487">
            <a:off x="6391276" y="2533651"/>
            <a:ext cx="728662" cy="198437"/>
          </a:xfrm>
          <a:prstGeom prst="rect">
            <a:avLst/>
          </a:prstGeom>
          <a:noFill/>
          <a:ln w="12700">
            <a:noFill/>
            <a:miter lim="800000"/>
            <a:headEnd/>
            <a:tailEnd/>
          </a:ln>
        </p:spPr>
        <p:txBody>
          <a:bodyPr>
            <a:spAutoFit/>
          </a:bodyPr>
          <a:lstStyle/>
          <a:p>
            <a:pPr>
              <a:spcBef>
                <a:spcPct val="50000"/>
              </a:spcBef>
            </a:pPr>
            <a:r>
              <a:rPr lang="en-US" sz="700">
                <a:solidFill>
                  <a:schemeClr val="bg1"/>
                </a:solidFill>
                <a:latin typeface="Times New Roman" charset="0"/>
              </a:rPr>
              <a:t>SUTTER</a:t>
            </a:r>
          </a:p>
        </p:txBody>
      </p:sp>
      <p:sp>
        <p:nvSpPr>
          <p:cNvPr id="18596" name="Text Box 168"/>
          <p:cNvSpPr txBox="1">
            <a:spLocks noChangeArrowheads="1"/>
          </p:cNvSpPr>
          <p:nvPr/>
        </p:nvSpPr>
        <p:spPr bwMode="auto">
          <a:xfrm>
            <a:off x="6257925" y="2943225"/>
            <a:ext cx="693738" cy="190500"/>
          </a:xfrm>
          <a:prstGeom prst="rect">
            <a:avLst/>
          </a:prstGeom>
          <a:noFill/>
          <a:ln w="12700">
            <a:noFill/>
            <a:miter lim="800000"/>
            <a:headEnd/>
            <a:tailEnd/>
          </a:ln>
        </p:spPr>
        <p:txBody>
          <a:bodyPr>
            <a:spAutoFit/>
          </a:bodyPr>
          <a:lstStyle/>
          <a:p>
            <a:pPr>
              <a:spcBef>
                <a:spcPct val="50000"/>
              </a:spcBef>
              <a:defRPr/>
            </a:pPr>
            <a:r>
              <a:rPr lang="en-US" sz="640" b="1" dirty="0">
                <a:solidFill>
                  <a:schemeClr val="bg1"/>
                </a:solidFill>
                <a:latin typeface="Times New Roman" charset="0"/>
              </a:rPr>
              <a:t>SOLANO</a:t>
            </a:r>
          </a:p>
        </p:txBody>
      </p:sp>
      <p:sp>
        <p:nvSpPr>
          <p:cNvPr id="2" name="Text Box 169"/>
          <p:cNvSpPr txBox="1">
            <a:spLocks noChangeArrowheads="1"/>
          </p:cNvSpPr>
          <p:nvPr/>
        </p:nvSpPr>
        <p:spPr bwMode="auto">
          <a:xfrm>
            <a:off x="5943601" y="3076575"/>
            <a:ext cx="646113" cy="184150"/>
          </a:xfrm>
          <a:prstGeom prst="rect">
            <a:avLst/>
          </a:prstGeom>
          <a:noFill/>
          <a:ln w="12700">
            <a:noFill/>
            <a:miter lim="800000"/>
            <a:headEnd/>
            <a:tailEnd/>
          </a:ln>
        </p:spPr>
        <p:txBody>
          <a:bodyPr>
            <a:spAutoFit/>
          </a:bodyPr>
          <a:lstStyle/>
          <a:p>
            <a:pPr>
              <a:spcBef>
                <a:spcPct val="50000"/>
              </a:spcBef>
            </a:pPr>
            <a:r>
              <a:rPr lang="en-US" sz="600" dirty="0">
                <a:solidFill>
                  <a:schemeClr val="bg1"/>
                </a:solidFill>
                <a:latin typeface="Times New Roman" charset="0"/>
              </a:rPr>
              <a:t>MARIN</a:t>
            </a:r>
          </a:p>
        </p:txBody>
      </p:sp>
      <p:sp>
        <p:nvSpPr>
          <p:cNvPr id="18597" name="Text Box 170"/>
          <p:cNvSpPr txBox="1">
            <a:spLocks noChangeArrowheads="1"/>
          </p:cNvSpPr>
          <p:nvPr/>
        </p:nvSpPr>
        <p:spPr bwMode="auto">
          <a:xfrm>
            <a:off x="6232525" y="3111501"/>
            <a:ext cx="647700" cy="290513"/>
          </a:xfrm>
          <a:prstGeom prst="rect">
            <a:avLst/>
          </a:prstGeom>
          <a:noFill/>
          <a:ln w="12700">
            <a:noFill/>
            <a:miter lim="800000"/>
            <a:headEnd/>
            <a:tailEnd/>
          </a:ln>
        </p:spPr>
        <p:txBody>
          <a:bodyPr>
            <a:spAutoFit/>
          </a:bodyPr>
          <a:lstStyle/>
          <a:p>
            <a:pPr>
              <a:spcBef>
                <a:spcPct val="50000"/>
              </a:spcBef>
            </a:pPr>
            <a:r>
              <a:rPr lang="en-US" sz="600">
                <a:solidFill>
                  <a:schemeClr val="bg1"/>
                </a:solidFill>
                <a:latin typeface="Times New Roman" charset="0"/>
              </a:rPr>
              <a:t>CONTRA</a:t>
            </a:r>
            <a:r>
              <a:rPr lang="en-US" sz="700">
                <a:solidFill>
                  <a:schemeClr val="bg1"/>
                </a:solidFill>
                <a:latin typeface="Times New Roman" charset="0"/>
              </a:rPr>
              <a:t> </a:t>
            </a:r>
            <a:r>
              <a:rPr lang="en-US" sz="600">
                <a:solidFill>
                  <a:schemeClr val="bg1"/>
                </a:solidFill>
                <a:latin typeface="Times New Roman" charset="0"/>
              </a:rPr>
              <a:t>COSTA</a:t>
            </a:r>
          </a:p>
        </p:txBody>
      </p:sp>
      <p:sp>
        <p:nvSpPr>
          <p:cNvPr id="18598" name="Text Box 171"/>
          <p:cNvSpPr txBox="1">
            <a:spLocks noChangeArrowheads="1"/>
          </p:cNvSpPr>
          <p:nvPr/>
        </p:nvSpPr>
        <p:spPr bwMode="auto">
          <a:xfrm>
            <a:off x="6362700" y="3321050"/>
            <a:ext cx="647700" cy="184150"/>
          </a:xfrm>
          <a:prstGeom prst="rect">
            <a:avLst/>
          </a:prstGeom>
          <a:noFill/>
          <a:ln w="12700">
            <a:noFill/>
            <a:miter lim="800000"/>
            <a:headEnd/>
            <a:tailEnd/>
          </a:ln>
        </p:spPr>
        <p:txBody>
          <a:bodyPr>
            <a:spAutoFit/>
          </a:bodyPr>
          <a:lstStyle/>
          <a:p>
            <a:pPr>
              <a:spcBef>
                <a:spcPct val="50000"/>
              </a:spcBef>
            </a:pPr>
            <a:r>
              <a:rPr lang="en-US" sz="600">
                <a:solidFill>
                  <a:schemeClr val="bg1"/>
                </a:solidFill>
                <a:latin typeface="Times New Roman" charset="0"/>
              </a:rPr>
              <a:t>ALAMEDA</a:t>
            </a:r>
          </a:p>
        </p:txBody>
      </p:sp>
      <p:sp>
        <p:nvSpPr>
          <p:cNvPr id="18600" name="Text Box 174"/>
          <p:cNvSpPr txBox="1">
            <a:spLocks noChangeArrowheads="1"/>
          </p:cNvSpPr>
          <p:nvPr/>
        </p:nvSpPr>
        <p:spPr bwMode="auto">
          <a:xfrm rot="-2737575">
            <a:off x="6407151" y="2873376"/>
            <a:ext cx="860425" cy="184150"/>
          </a:xfrm>
          <a:prstGeom prst="rect">
            <a:avLst/>
          </a:prstGeom>
          <a:noFill/>
          <a:ln w="12700">
            <a:noFill/>
            <a:miter lim="800000"/>
            <a:headEnd/>
            <a:tailEnd/>
          </a:ln>
        </p:spPr>
        <p:txBody>
          <a:bodyPr>
            <a:spAutoFit/>
          </a:bodyPr>
          <a:lstStyle/>
          <a:p>
            <a:pPr>
              <a:spcBef>
                <a:spcPct val="50000"/>
              </a:spcBef>
            </a:pPr>
            <a:r>
              <a:rPr lang="en-US" sz="600" dirty="0">
                <a:solidFill>
                  <a:schemeClr val="bg1"/>
                </a:solidFill>
                <a:latin typeface="Times New Roman" charset="0"/>
              </a:rPr>
              <a:t>SACRAMENTO</a:t>
            </a:r>
          </a:p>
        </p:txBody>
      </p:sp>
      <p:sp>
        <p:nvSpPr>
          <p:cNvPr id="18601" name="Text Box 175"/>
          <p:cNvSpPr txBox="1">
            <a:spLocks noChangeArrowheads="1"/>
          </p:cNvSpPr>
          <p:nvPr/>
        </p:nvSpPr>
        <p:spPr bwMode="auto">
          <a:xfrm>
            <a:off x="6096000" y="3457576"/>
            <a:ext cx="533400" cy="276225"/>
          </a:xfrm>
          <a:prstGeom prst="rect">
            <a:avLst/>
          </a:prstGeom>
          <a:noFill/>
          <a:ln w="12700">
            <a:noFill/>
            <a:miter lim="800000"/>
            <a:headEnd/>
            <a:tailEnd/>
          </a:ln>
        </p:spPr>
        <p:txBody>
          <a:bodyPr>
            <a:spAutoFit/>
          </a:bodyPr>
          <a:lstStyle/>
          <a:p>
            <a:pPr algn="ctr"/>
            <a:r>
              <a:rPr lang="en-US" sz="600" dirty="0">
                <a:solidFill>
                  <a:schemeClr val="bg1"/>
                </a:solidFill>
                <a:latin typeface="Times New Roman" charset="0"/>
              </a:rPr>
              <a:t>SAN </a:t>
            </a:r>
          </a:p>
          <a:p>
            <a:pPr algn="ctr"/>
            <a:r>
              <a:rPr lang="en-US" sz="600" dirty="0">
                <a:solidFill>
                  <a:schemeClr val="bg1"/>
                </a:solidFill>
                <a:latin typeface="Times New Roman" charset="0"/>
              </a:rPr>
              <a:t>MATEO</a:t>
            </a:r>
          </a:p>
        </p:txBody>
      </p:sp>
      <p:sp>
        <p:nvSpPr>
          <p:cNvPr id="18602" name="Text Box 176"/>
          <p:cNvSpPr txBox="1">
            <a:spLocks noChangeArrowheads="1"/>
          </p:cNvSpPr>
          <p:nvPr/>
        </p:nvSpPr>
        <p:spPr bwMode="auto">
          <a:xfrm rot="1593020">
            <a:off x="6096000" y="3657601"/>
            <a:ext cx="508000" cy="276225"/>
          </a:xfrm>
          <a:prstGeom prst="rect">
            <a:avLst/>
          </a:prstGeom>
          <a:noFill/>
          <a:ln w="12700">
            <a:noFill/>
            <a:miter lim="800000"/>
            <a:headEnd/>
            <a:tailEnd/>
          </a:ln>
        </p:spPr>
        <p:txBody>
          <a:bodyPr>
            <a:spAutoFit/>
          </a:bodyPr>
          <a:lstStyle/>
          <a:p>
            <a:pPr algn="ctr"/>
            <a:r>
              <a:rPr lang="en-US" sz="600" dirty="0">
                <a:latin typeface="Times New Roman" charset="0"/>
              </a:rPr>
              <a:t>SANTA </a:t>
            </a:r>
          </a:p>
          <a:p>
            <a:pPr algn="ctr"/>
            <a:r>
              <a:rPr lang="en-US" sz="600" dirty="0">
                <a:latin typeface="Times New Roman" charset="0"/>
              </a:rPr>
              <a:t>CRU</a:t>
            </a:r>
            <a:r>
              <a:rPr lang="en-US" sz="600" dirty="0">
                <a:solidFill>
                  <a:schemeClr val="bg1"/>
                </a:solidFill>
                <a:latin typeface="Times New Roman" charset="0"/>
              </a:rPr>
              <a:t>Z</a:t>
            </a:r>
          </a:p>
        </p:txBody>
      </p:sp>
      <p:sp>
        <p:nvSpPr>
          <p:cNvPr id="18603" name="Text Box 177"/>
          <p:cNvSpPr txBox="1">
            <a:spLocks noChangeArrowheads="1"/>
          </p:cNvSpPr>
          <p:nvPr/>
        </p:nvSpPr>
        <p:spPr bwMode="auto">
          <a:xfrm>
            <a:off x="6400800" y="3581401"/>
            <a:ext cx="566738" cy="276225"/>
          </a:xfrm>
          <a:prstGeom prst="rect">
            <a:avLst/>
          </a:prstGeom>
          <a:noFill/>
          <a:ln w="12700">
            <a:noFill/>
            <a:miter lim="800000"/>
            <a:headEnd/>
            <a:tailEnd/>
          </a:ln>
        </p:spPr>
        <p:txBody>
          <a:bodyPr>
            <a:spAutoFit/>
          </a:bodyPr>
          <a:lstStyle/>
          <a:p>
            <a:pPr algn="ctr">
              <a:spcBef>
                <a:spcPct val="50000"/>
              </a:spcBef>
            </a:pPr>
            <a:r>
              <a:rPr lang="en-US" sz="600">
                <a:solidFill>
                  <a:schemeClr val="bg1"/>
                </a:solidFill>
                <a:latin typeface="Times New Roman" charset="0"/>
              </a:rPr>
              <a:t>SANTA CLARA</a:t>
            </a:r>
          </a:p>
        </p:txBody>
      </p:sp>
      <p:sp>
        <p:nvSpPr>
          <p:cNvPr id="18604" name="Text Box 178"/>
          <p:cNvSpPr txBox="1">
            <a:spLocks noChangeArrowheads="1"/>
          </p:cNvSpPr>
          <p:nvPr/>
        </p:nvSpPr>
        <p:spPr bwMode="auto">
          <a:xfrm>
            <a:off x="6637338" y="3111501"/>
            <a:ext cx="565150" cy="276225"/>
          </a:xfrm>
          <a:prstGeom prst="rect">
            <a:avLst/>
          </a:prstGeom>
          <a:noFill/>
          <a:ln w="12700">
            <a:noFill/>
            <a:miter lim="800000"/>
            <a:headEnd/>
            <a:tailEnd/>
          </a:ln>
        </p:spPr>
        <p:txBody>
          <a:bodyPr>
            <a:spAutoFit/>
          </a:bodyPr>
          <a:lstStyle/>
          <a:p>
            <a:pPr algn="ctr">
              <a:spcBef>
                <a:spcPct val="50000"/>
              </a:spcBef>
            </a:pPr>
            <a:r>
              <a:rPr lang="en-US" sz="600">
                <a:solidFill>
                  <a:schemeClr val="bg1"/>
                </a:solidFill>
                <a:latin typeface="Times New Roman" charset="0"/>
              </a:rPr>
              <a:t>SAN JOAQUIN</a:t>
            </a:r>
          </a:p>
        </p:txBody>
      </p:sp>
      <p:sp>
        <p:nvSpPr>
          <p:cNvPr id="18605" name="Text Box 179"/>
          <p:cNvSpPr txBox="1">
            <a:spLocks noChangeArrowheads="1"/>
          </p:cNvSpPr>
          <p:nvPr/>
        </p:nvSpPr>
        <p:spPr bwMode="auto">
          <a:xfrm rot="-2160846">
            <a:off x="6637339" y="3314700"/>
            <a:ext cx="808037" cy="184150"/>
          </a:xfrm>
          <a:prstGeom prst="rect">
            <a:avLst/>
          </a:prstGeom>
          <a:noFill/>
          <a:ln w="12700">
            <a:noFill/>
            <a:miter lim="800000"/>
            <a:headEnd/>
            <a:tailEnd/>
          </a:ln>
        </p:spPr>
        <p:txBody>
          <a:bodyPr>
            <a:spAutoFit/>
          </a:bodyPr>
          <a:lstStyle/>
          <a:p>
            <a:pPr>
              <a:spcBef>
                <a:spcPct val="50000"/>
              </a:spcBef>
            </a:pPr>
            <a:r>
              <a:rPr lang="en-US" sz="600">
                <a:solidFill>
                  <a:schemeClr val="bg1"/>
                </a:solidFill>
                <a:latin typeface="Times New Roman" charset="0"/>
              </a:rPr>
              <a:t>STANISLAUS</a:t>
            </a:r>
          </a:p>
        </p:txBody>
      </p:sp>
      <p:sp>
        <p:nvSpPr>
          <p:cNvPr id="18606" name="Text Box 180"/>
          <p:cNvSpPr txBox="1">
            <a:spLocks noChangeArrowheads="1"/>
          </p:cNvSpPr>
          <p:nvPr/>
        </p:nvSpPr>
        <p:spPr bwMode="auto">
          <a:xfrm rot="-2403803">
            <a:off x="6965950" y="2970213"/>
            <a:ext cx="642938" cy="184150"/>
          </a:xfrm>
          <a:prstGeom prst="rect">
            <a:avLst/>
          </a:prstGeom>
          <a:noFill/>
          <a:ln w="12700">
            <a:noFill/>
            <a:miter lim="800000"/>
            <a:headEnd/>
            <a:tailEnd/>
          </a:ln>
        </p:spPr>
        <p:txBody>
          <a:bodyPr wrap="none">
            <a:spAutoFit/>
          </a:bodyPr>
          <a:lstStyle/>
          <a:p>
            <a:r>
              <a:rPr lang="en-US" sz="600">
                <a:solidFill>
                  <a:schemeClr val="bg1"/>
                </a:solidFill>
                <a:latin typeface="Times New Roman" charset="0"/>
              </a:rPr>
              <a:t>CALAVERAS</a:t>
            </a:r>
          </a:p>
        </p:txBody>
      </p:sp>
      <p:sp>
        <p:nvSpPr>
          <p:cNvPr id="18607" name="Text Box 181"/>
          <p:cNvSpPr txBox="1">
            <a:spLocks noChangeArrowheads="1"/>
          </p:cNvSpPr>
          <p:nvPr/>
        </p:nvSpPr>
        <p:spPr bwMode="auto">
          <a:xfrm>
            <a:off x="7202488" y="3111500"/>
            <a:ext cx="728662" cy="184150"/>
          </a:xfrm>
          <a:prstGeom prst="rect">
            <a:avLst/>
          </a:prstGeom>
          <a:noFill/>
          <a:ln w="12700">
            <a:noFill/>
            <a:miter lim="800000"/>
            <a:headEnd/>
            <a:tailEnd/>
          </a:ln>
        </p:spPr>
        <p:txBody>
          <a:bodyPr>
            <a:spAutoFit/>
          </a:bodyPr>
          <a:lstStyle/>
          <a:p>
            <a:pPr>
              <a:spcBef>
                <a:spcPct val="50000"/>
              </a:spcBef>
            </a:pPr>
            <a:r>
              <a:rPr lang="en-US" sz="600">
                <a:solidFill>
                  <a:schemeClr val="bg1"/>
                </a:solidFill>
                <a:latin typeface="Times New Roman" charset="0"/>
              </a:rPr>
              <a:t>TUOLUMNE</a:t>
            </a:r>
          </a:p>
        </p:txBody>
      </p:sp>
      <p:sp>
        <p:nvSpPr>
          <p:cNvPr id="18608" name="Text Box 182"/>
          <p:cNvSpPr txBox="1">
            <a:spLocks noChangeArrowheads="1"/>
          </p:cNvSpPr>
          <p:nvPr/>
        </p:nvSpPr>
        <p:spPr bwMode="auto">
          <a:xfrm rot="1488061">
            <a:off x="7850189" y="3190876"/>
            <a:ext cx="566737" cy="214313"/>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MONO</a:t>
            </a:r>
          </a:p>
        </p:txBody>
      </p:sp>
      <p:sp>
        <p:nvSpPr>
          <p:cNvPr id="18609" name="Text Box 183"/>
          <p:cNvSpPr txBox="1">
            <a:spLocks noChangeArrowheads="1"/>
          </p:cNvSpPr>
          <p:nvPr/>
        </p:nvSpPr>
        <p:spPr bwMode="auto">
          <a:xfrm rot="-1871212">
            <a:off x="6718300" y="3581401"/>
            <a:ext cx="808038" cy="214313"/>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MERCED</a:t>
            </a:r>
          </a:p>
        </p:txBody>
      </p:sp>
      <p:sp>
        <p:nvSpPr>
          <p:cNvPr id="18610" name="Text Box 184"/>
          <p:cNvSpPr txBox="1">
            <a:spLocks noChangeArrowheads="1"/>
          </p:cNvSpPr>
          <p:nvPr/>
        </p:nvSpPr>
        <p:spPr bwMode="auto">
          <a:xfrm rot="-1388578">
            <a:off x="7270096" y="3341570"/>
            <a:ext cx="647700" cy="184150"/>
          </a:xfrm>
          <a:prstGeom prst="rect">
            <a:avLst/>
          </a:prstGeom>
          <a:noFill/>
          <a:ln w="12700">
            <a:noFill/>
            <a:miter lim="800000"/>
            <a:headEnd/>
            <a:tailEnd/>
          </a:ln>
        </p:spPr>
        <p:txBody>
          <a:bodyPr>
            <a:spAutoFit/>
          </a:bodyPr>
          <a:lstStyle/>
          <a:p>
            <a:pPr>
              <a:spcBef>
                <a:spcPct val="50000"/>
              </a:spcBef>
            </a:pPr>
            <a:r>
              <a:rPr lang="en-US" sz="600" dirty="0">
                <a:solidFill>
                  <a:schemeClr val="bg1"/>
                </a:solidFill>
                <a:latin typeface="Times New Roman" charset="0"/>
              </a:rPr>
              <a:t>MARIPOSA</a:t>
            </a:r>
          </a:p>
        </p:txBody>
      </p:sp>
      <p:sp>
        <p:nvSpPr>
          <p:cNvPr id="18611" name="Text Box 185"/>
          <p:cNvSpPr txBox="1">
            <a:spLocks noChangeArrowheads="1"/>
          </p:cNvSpPr>
          <p:nvPr/>
        </p:nvSpPr>
        <p:spPr bwMode="auto">
          <a:xfrm rot="19655237">
            <a:off x="7269163" y="3594101"/>
            <a:ext cx="762000" cy="214313"/>
          </a:xfrm>
          <a:prstGeom prst="rect">
            <a:avLst/>
          </a:prstGeom>
          <a:noFill/>
          <a:ln w="12700">
            <a:noFill/>
            <a:miter lim="800000"/>
            <a:headEnd/>
            <a:tailEnd/>
          </a:ln>
        </p:spPr>
        <p:txBody>
          <a:bodyPr>
            <a:spAutoFit/>
          </a:bodyPr>
          <a:lstStyle/>
          <a:p>
            <a:pPr>
              <a:spcBef>
                <a:spcPct val="50000"/>
              </a:spcBef>
            </a:pPr>
            <a:r>
              <a:rPr lang="en-US" sz="800" dirty="0">
                <a:solidFill>
                  <a:schemeClr val="bg1"/>
                </a:solidFill>
                <a:latin typeface="Times New Roman" charset="0"/>
              </a:rPr>
              <a:t>MADERA</a:t>
            </a:r>
          </a:p>
        </p:txBody>
      </p:sp>
      <p:sp>
        <p:nvSpPr>
          <p:cNvPr id="18612" name="Text Box 186"/>
          <p:cNvSpPr txBox="1">
            <a:spLocks noChangeArrowheads="1"/>
          </p:cNvSpPr>
          <p:nvPr/>
        </p:nvSpPr>
        <p:spPr bwMode="auto">
          <a:xfrm>
            <a:off x="6705600" y="3962401"/>
            <a:ext cx="565150" cy="276225"/>
          </a:xfrm>
          <a:prstGeom prst="rect">
            <a:avLst/>
          </a:prstGeom>
          <a:noFill/>
          <a:ln w="12700">
            <a:noFill/>
            <a:miter lim="800000"/>
            <a:headEnd/>
            <a:tailEnd/>
          </a:ln>
        </p:spPr>
        <p:txBody>
          <a:bodyPr>
            <a:spAutoFit/>
          </a:bodyPr>
          <a:lstStyle/>
          <a:p>
            <a:pPr algn="ctr">
              <a:spcBef>
                <a:spcPct val="50000"/>
              </a:spcBef>
            </a:pPr>
            <a:r>
              <a:rPr lang="en-US" sz="600">
                <a:solidFill>
                  <a:schemeClr val="bg1"/>
                </a:solidFill>
                <a:latin typeface="Times New Roman" charset="0"/>
              </a:rPr>
              <a:t>SAN BENITO</a:t>
            </a:r>
          </a:p>
        </p:txBody>
      </p:sp>
      <p:sp>
        <p:nvSpPr>
          <p:cNvPr id="18613" name="Text Box 187"/>
          <p:cNvSpPr txBox="1">
            <a:spLocks noChangeArrowheads="1"/>
          </p:cNvSpPr>
          <p:nvPr/>
        </p:nvSpPr>
        <p:spPr bwMode="auto">
          <a:xfrm rot="-1623044">
            <a:off x="7364413" y="3894138"/>
            <a:ext cx="728662" cy="214312"/>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FRESNO</a:t>
            </a:r>
          </a:p>
        </p:txBody>
      </p:sp>
      <p:sp>
        <p:nvSpPr>
          <p:cNvPr id="18614" name="Text Box 188"/>
          <p:cNvSpPr txBox="1">
            <a:spLocks noChangeArrowheads="1"/>
          </p:cNvSpPr>
          <p:nvPr/>
        </p:nvSpPr>
        <p:spPr bwMode="auto">
          <a:xfrm>
            <a:off x="7772400" y="4191001"/>
            <a:ext cx="647700" cy="214313"/>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TULARE</a:t>
            </a:r>
          </a:p>
        </p:txBody>
      </p:sp>
      <p:sp>
        <p:nvSpPr>
          <p:cNvPr id="18615" name="Text Box 189"/>
          <p:cNvSpPr txBox="1">
            <a:spLocks noChangeArrowheads="1"/>
          </p:cNvSpPr>
          <p:nvPr/>
        </p:nvSpPr>
        <p:spPr bwMode="auto">
          <a:xfrm>
            <a:off x="8335964" y="3894138"/>
            <a:ext cx="727075" cy="214312"/>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INYO</a:t>
            </a:r>
          </a:p>
        </p:txBody>
      </p:sp>
      <p:sp>
        <p:nvSpPr>
          <p:cNvPr id="18616" name="Text Box 190"/>
          <p:cNvSpPr txBox="1">
            <a:spLocks noChangeArrowheads="1"/>
          </p:cNvSpPr>
          <p:nvPr/>
        </p:nvSpPr>
        <p:spPr bwMode="auto">
          <a:xfrm>
            <a:off x="6858001" y="4686300"/>
            <a:ext cx="728663" cy="336550"/>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SAN LUIS OBISPO</a:t>
            </a:r>
          </a:p>
        </p:txBody>
      </p:sp>
      <p:sp>
        <p:nvSpPr>
          <p:cNvPr id="18617" name="Text Box 191"/>
          <p:cNvSpPr txBox="1">
            <a:spLocks noChangeArrowheads="1"/>
          </p:cNvSpPr>
          <p:nvPr/>
        </p:nvSpPr>
        <p:spPr bwMode="auto">
          <a:xfrm>
            <a:off x="7769225" y="4754563"/>
            <a:ext cx="647700" cy="214312"/>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KERN</a:t>
            </a:r>
          </a:p>
        </p:txBody>
      </p:sp>
      <p:sp>
        <p:nvSpPr>
          <p:cNvPr id="18618" name="Text Box 192"/>
          <p:cNvSpPr txBox="1">
            <a:spLocks noChangeArrowheads="1"/>
          </p:cNvSpPr>
          <p:nvPr/>
        </p:nvSpPr>
        <p:spPr bwMode="auto">
          <a:xfrm rot="19108513">
            <a:off x="7331756" y="4265593"/>
            <a:ext cx="566737" cy="198437"/>
          </a:xfrm>
          <a:prstGeom prst="rect">
            <a:avLst/>
          </a:prstGeom>
          <a:noFill/>
          <a:ln w="12700">
            <a:noFill/>
            <a:miter lim="800000"/>
            <a:headEnd/>
            <a:tailEnd/>
          </a:ln>
        </p:spPr>
        <p:txBody>
          <a:bodyPr>
            <a:spAutoFit/>
          </a:bodyPr>
          <a:lstStyle/>
          <a:p>
            <a:pPr>
              <a:spcBef>
                <a:spcPct val="50000"/>
              </a:spcBef>
            </a:pPr>
            <a:r>
              <a:rPr lang="en-US" sz="700" dirty="0">
                <a:solidFill>
                  <a:schemeClr val="bg1"/>
                </a:solidFill>
                <a:latin typeface="Times New Roman" charset="0"/>
              </a:rPr>
              <a:t>KINGS</a:t>
            </a:r>
          </a:p>
        </p:txBody>
      </p:sp>
      <p:sp>
        <p:nvSpPr>
          <p:cNvPr id="18619" name="Text Box 193"/>
          <p:cNvSpPr txBox="1">
            <a:spLocks noChangeArrowheads="1"/>
          </p:cNvSpPr>
          <p:nvPr/>
        </p:nvSpPr>
        <p:spPr bwMode="auto">
          <a:xfrm>
            <a:off x="8739188" y="4989513"/>
            <a:ext cx="1212850" cy="214312"/>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SAN BERNARDINO</a:t>
            </a:r>
          </a:p>
        </p:txBody>
      </p:sp>
      <p:sp>
        <p:nvSpPr>
          <p:cNvPr id="18620" name="Text Box 194"/>
          <p:cNvSpPr txBox="1">
            <a:spLocks noChangeArrowheads="1"/>
          </p:cNvSpPr>
          <p:nvPr/>
        </p:nvSpPr>
        <p:spPr bwMode="auto">
          <a:xfrm>
            <a:off x="6961188" y="5145088"/>
            <a:ext cx="889000" cy="304800"/>
          </a:xfrm>
          <a:prstGeom prst="rect">
            <a:avLst/>
          </a:prstGeom>
          <a:noFill/>
          <a:ln w="12700">
            <a:noFill/>
            <a:miter lim="800000"/>
            <a:headEnd/>
            <a:tailEnd/>
          </a:ln>
        </p:spPr>
        <p:txBody>
          <a:bodyPr>
            <a:spAutoFit/>
          </a:bodyPr>
          <a:lstStyle/>
          <a:p>
            <a:pPr algn="ctr">
              <a:spcBef>
                <a:spcPct val="50000"/>
              </a:spcBef>
            </a:pPr>
            <a:r>
              <a:rPr lang="en-US" sz="700">
                <a:solidFill>
                  <a:schemeClr val="bg1"/>
                </a:solidFill>
                <a:latin typeface="Times New Roman" charset="0"/>
              </a:rPr>
              <a:t>SANTA BARBARA</a:t>
            </a:r>
          </a:p>
        </p:txBody>
      </p:sp>
      <p:sp>
        <p:nvSpPr>
          <p:cNvPr id="18621" name="Text Box 195"/>
          <p:cNvSpPr txBox="1">
            <a:spLocks noChangeArrowheads="1"/>
          </p:cNvSpPr>
          <p:nvPr/>
        </p:nvSpPr>
        <p:spPr bwMode="auto">
          <a:xfrm>
            <a:off x="8077200" y="5334001"/>
            <a:ext cx="666750" cy="398463"/>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LOS </a:t>
            </a:r>
          </a:p>
          <a:p>
            <a:pPr algn="ctr">
              <a:spcBef>
                <a:spcPct val="50000"/>
              </a:spcBef>
            </a:pPr>
            <a:r>
              <a:rPr lang="en-US" sz="800">
                <a:solidFill>
                  <a:schemeClr val="bg1"/>
                </a:solidFill>
                <a:latin typeface="Times New Roman" charset="0"/>
              </a:rPr>
              <a:t>ANGELES</a:t>
            </a:r>
          </a:p>
        </p:txBody>
      </p:sp>
      <p:sp>
        <p:nvSpPr>
          <p:cNvPr id="18622" name="Text Box 196"/>
          <p:cNvSpPr txBox="1">
            <a:spLocks noChangeArrowheads="1"/>
          </p:cNvSpPr>
          <p:nvPr/>
        </p:nvSpPr>
        <p:spPr bwMode="auto">
          <a:xfrm>
            <a:off x="7664451" y="5407026"/>
            <a:ext cx="728663" cy="200025"/>
          </a:xfrm>
          <a:prstGeom prst="rect">
            <a:avLst/>
          </a:prstGeom>
          <a:noFill/>
          <a:ln w="12700">
            <a:noFill/>
            <a:miter lim="800000"/>
            <a:headEnd/>
            <a:tailEnd/>
          </a:ln>
        </p:spPr>
        <p:txBody>
          <a:bodyPr>
            <a:spAutoFit/>
          </a:bodyPr>
          <a:lstStyle/>
          <a:p>
            <a:pPr>
              <a:spcBef>
                <a:spcPct val="50000"/>
              </a:spcBef>
            </a:pPr>
            <a:r>
              <a:rPr lang="en-US" sz="700">
                <a:solidFill>
                  <a:schemeClr val="bg1"/>
                </a:solidFill>
                <a:latin typeface="Times New Roman" charset="0"/>
              </a:rPr>
              <a:t>VENTURA</a:t>
            </a:r>
          </a:p>
        </p:txBody>
      </p:sp>
      <p:sp>
        <p:nvSpPr>
          <p:cNvPr id="18623" name="Text Box 197"/>
          <p:cNvSpPr txBox="1">
            <a:spLocks noChangeArrowheads="1"/>
          </p:cNvSpPr>
          <p:nvPr/>
        </p:nvSpPr>
        <p:spPr bwMode="auto">
          <a:xfrm>
            <a:off x="9063038" y="5692776"/>
            <a:ext cx="969962" cy="214313"/>
          </a:xfrm>
          <a:prstGeom prst="rect">
            <a:avLst/>
          </a:prstGeom>
          <a:noFill/>
          <a:ln w="12700">
            <a:noFill/>
            <a:miter lim="800000"/>
            <a:headEnd/>
            <a:tailEnd/>
          </a:ln>
        </p:spPr>
        <p:txBody>
          <a:bodyPr>
            <a:spAutoFit/>
          </a:bodyPr>
          <a:lstStyle/>
          <a:p>
            <a:pPr algn="ctr">
              <a:spcBef>
                <a:spcPct val="50000"/>
              </a:spcBef>
            </a:pPr>
            <a:r>
              <a:rPr lang="en-US" sz="800">
                <a:solidFill>
                  <a:schemeClr val="bg1"/>
                </a:solidFill>
                <a:latin typeface="Times New Roman" charset="0"/>
              </a:rPr>
              <a:t>RIVERSIDE</a:t>
            </a:r>
          </a:p>
        </p:txBody>
      </p:sp>
      <p:sp>
        <p:nvSpPr>
          <p:cNvPr id="18624" name="Text Box 198"/>
          <p:cNvSpPr txBox="1">
            <a:spLocks noChangeArrowheads="1"/>
          </p:cNvSpPr>
          <p:nvPr/>
        </p:nvSpPr>
        <p:spPr bwMode="auto">
          <a:xfrm>
            <a:off x="9548814" y="6162676"/>
            <a:ext cx="727075" cy="214313"/>
          </a:xfrm>
          <a:prstGeom prst="rect">
            <a:avLst/>
          </a:prstGeom>
          <a:noFill/>
          <a:ln w="12700">
            <a:noFill/>
            <a:miter lim="800000"/>
            <a:headEnd/>
            <a:tailEnd/>
          </a:ln>
        </p:spPr>
        <p:txBody>
          <a:bodyPr>
            <a:spAutoFit/>
          </a:bodyPr>
          <a:lstStyle/>
          <a:p>
            <a:pPr algn="ctr">
              <a:spcBef>
                <a:spcPct val="50000"/>
              </a:spcBef>
            </a:pPr>
            <a:r>
              <a:rPr lang="en-US" sz="800" dirty="0">
                <a:solidFill>
                  <a:schemeClr val="bg1"/>
                </a:solidFill>
                <a:latin typeface="Times New Roman" charset="0"/>
              </a:rPr>
              <a:t>IMPERIAL</a:t>
            </a:r>
          </a:p>
        </p:txBody>
      </p:sp>
      <p:sp>
        <p:nvSpPr>
          <p:cNvPr id="18625" name="Text Box 199"/>
          <p:cNvSpPr txBox="1">
            <a:spLocks noChangeArrowheads="1"/>
          </p:cNvSpPr>
          <p:nvPr/>
        </p:nvSpPr>
        <p:spPr bwMode="auto">
          <a:xfrm>
            <a:off x="8915401" y="6096000"/>
            <a:ext cx="557213" cy="336550"/>
          </a:xfrm>
          <a:prstGeom prst="rect">
            <a:avLst/>
          </a:prstGeom>
          <a:noFill/>
          <a:ln w="12700">
            <a:noFill/>
            <a:miter lim="800000"/>
            <a:headEnd/>
            <a:tailEnd/>
          </a:ln>
        </p:spPr>
        <p:txBody>
          <a:bodyPr>
            <a:spAutoFit/>
          </a:bodyPr>
          <a:lstStyle/>
          <a:p>
            <a:pPr algn="ctr"/>
            <a:r>
              <a:rPr lang="en-US" sz="800">
                <a:solidFill>
                  <a:schemeClr val="bg1"/>
                </a:solidFill>
                <a:latin typeface="Times New Roman" charset="0"/>
              </a:rPr>
              <a:t>SAN </a:t>
            </a:r>
          </a:p>
          <a:p>
            <a:pPr algn="ctr"/>
            <a:r>
              <a:rPr lang="en-US" sz="800">
                <a:solidFill>
                  <a:schemeClr val="bg1"/>
                </a:solidFill>
                <a:latin typeface="Times New Roman" charset="0"/>
              </a:rPr>
              <a:t>DIEGO</a:t>
            </a:r>
          </a:p>
        </p:txBody>
      </p:sp>
      <p:sp>
        <p:nvSpPr>
          <p:cNvPr id="18626" name="Text Box 200"/>
          <p:cNvSpPr txBox="1">
            <a:spLocks noChangeArrowheads="1"/>
          </p:cNvSpPr>
          <p:nvPr/>
        </p:nvSpPr>
        <p:spPr bwMode="auto">
          <a:xfrm>
            <a:off x="8416926" y="5791200"/>
            <a:ext cx="727075" cy="198438"/>
          </a:xfrm>
          <a:prstGeom prst="rect">
            <a:avLst/>
          </a:prstGeom>
          <a:noFill/>
          <a:ln w="12700">
            <a:noFill/>
            <a:miter lim="800000"/>
            <a:headEnd/>
            <a:tailEnd/>
          </a:ln>
        </p:spPr>
        <p:txBody>
          <a:bodyPr>
            <a:spAutoFit/>
          </a:bodyPr>
          <a:lstStyle/>
          <a:p>
            <a:pPr>
              <a:spcBef>
                <a:spcPct val="50000"/>
              </a:spcBef>
            </a:pPr>
            <a:r>
              <a:rPr lang="en-US" sz="700">
                <a:solidFill>
                  <a:schemeClr val="bg1"/>
                </a:solidFill>
                <a:latin typeface="Times New Roman" charset="0"/>
              </a:rPr>
              <a:t>ORANGE</a:t>
            </a:r>
          </a:p>
        </p:txBody>
      </p:sp>
      <p:sp>
        <p:nvSpPr>
          <p:cNvPr id="18627" name="Text Box 201"/>
          <p:cNvSpPr txBox="1">
            <a:spLocks noChangeArrowheads="1"/>
          </p:cNvSpPr>
          <p:nvPr/>
        </p:nvSpPr>
        <p:spPr bwMode="auto">
          <a:xfrm rot="1974521">
            <a:off x="6556375" y="4284663"/>
            <a:ext cx="808038" cy="214312"/>
          </a:xfrm>
          <a:prstGeom prst="rect">
            <a:avLst/>
          </a:prstGeom>
          <a:noFill/>
          <a:ln w="12700">
            <a:noFill/>
            <a:miter lim="800000"/>
            <a:headEnd/>
            <a:tailEnd/>
          </a:ln>
        </p:spPr>
        <p:txBody>
          <a:bodyPr>
            <a:spAutoFit/>
          </a:bodyPr>
          <a:lstStyle/>
          <a:p>
            <a:pPr>
              <a:spcBef>
                <a:spcPct val="50000"/>
              </a:spcBef>
            </a:pPr>
            <a:r>
              <a:rPr lang="en-US" sz="800">
                <a:solidFill>
                  <a:schemeClr val="bg1"/>
                </a:solidFill>
                <a:latin typeface="Times New Roman" charset="0"/>
              </a:rPr>
              <a:t>MONTEREY</a:t>
            </a:r>
          </a:p>
        </p:txBody>
      </p:sp>
      <p:sp>
        <p:nvSpPr>
          <p:cNvPr id="201" name="Rectangle 8"/>
          <p:cNvSpPr>
            <a:spLocks noChangeArrowheads="1"/>
          </p:cNvSpPr>
          <p:nvPr/>
        </p:nvSpPr>
        <p:spPr bwMode="blackWhite">
          <a:xfrm>
            <a:off x="2074067" y="3890227"/>
            <a:ext cx="601663" cy="330200"/>
          </a:xfrm>
          <a:prstGeom prst="rect">
            <a:avLst/>
          </a:prstGeom>
          <a:solidFill>
            <a:srgbClr val="FF9900"/>
          </a:solidFill>
          <a:ln w="9525">
            <a:solidFill>
              <a:schemeClr val="bg1"/>
            </a:solidFill>
            <a:miter lim="800000"/>
            <a:headEnd/>
            <a:tailEnd/>
          </a:ln>
        </p:spPr>
        <p:txBody>
          <a:bodyPr/>
          <a:lstStyle/>
          <a:p>
            <a:endParaRPr lang="en-US"/>
          </a:p>
        </p:txBody>
      </p:sp>
      <p:sp>
        <p:nvSpPr>
          <p:cNvPr id="197" name="TextBox 196"/>
          <p:cNvSpPr txBox="1"/>
          <p:nvPr/>
        </p:nvSpPr>
        <p:spPr>
          <a:xfrm>
            <a:off x="167424" y="6252500"/>
            <a:ext cx="8268315" cy="338554"/>
          </a:xfrm>
          <a:prstGeom prst="rect">
            <a:avLst/>
          </a:prstGeom>
          <a:noFill/>
        </p:spPr>
        <p:txBody>
          <a:bodyPr wrap="square" rtlCol="0">
            <a:spAutoFit/>
          </a:bodyPr>
          <a:lstStyle/>
          <a:p>
            <a:r>
              <a:rPr lang="en-US" sz="800" dirty="0"/>
              <a:t>This map is based on a search of online available Codes and may have missed County other requirements such as non-codified requirements or requirements of city or regional agencies. This map presents findings for individual county requirements and deals only with the unincorporated areas of the counties, all area in California are subject to California and Federal biosolids regulations.</a:t>
            </a:r>
          </a:p>
        </p:txBody>
      </p:sp>
    </p:spTree>
    <p:extLst>
      <p:ext uri="{BB962C8B-B14F-4D97-AF65-F5344CB8AC3E}">
        <p14:creationId xmlns:p14="http://schemas.microsoft.com/office/powerpoint/2010/main" val="412970295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226</Words>
  <Application>Microsoft Macintosh PowerPoint</Application>
  <PresentationFormat>Widescreen</PresentationFormat>
  <Paragraphs>82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Biosolids Land Application in California - 2020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Biosolids Land Application in California - 2020</dc:title>
  <dc:creator>Greg Kester</dc:creator>
  <cp:lastModifiedBy>Greg Kester</cp:lastModifiedBy>
  <cp:revision>1</cp:revision>
  <dcterms:created xsi:type="dcterms:W3CDTF">2022-01-24T17:25:36Z</dcterms:created>
  <dcterms:modified xsi:type="dcterms:W3CDTF">2022-01-24T17:27:07Z</dcterms:modified>
</cp:coreProperties>
</file>